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256" r:id="rId2"/>
    <p:sldId id="976" r:id="rId3"/>
    <p:sldId id="2796" r:id="rId4"/>
    <p:sldId id="2787" r:id="rId5"/>
    <p:sldId id="2798" r:id="rId6"/>
    <p:sldId id="2794" r:id="rId7"/>
    <p:sldId id="261" r:id="rId8"/>
    <p:sldId id="2797" r:id="rId9"/>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918EA-3495-1E87-AC90-0768A7ADA40C}" name="Phillip Kobernick" initials="PK" userId="tU6/a8X10HbvwtRMBdMYWUqlhRGxyemWYNpfPaL+haI="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372"/>
    <a:srgbClr val="7F7F7F"/>
    <a:srgbClr val="53565A"/>
    <a:srgbClr val="E5F4FF"/>
    <a:srgbClr val="D4E1CE"/>
    <a:srgbClr val="E8308C"/>
    <a:srgbClr val="E1F8FF"/>
    <a:srgbClr val="92D050"/>
    <a:srgbClr val="69B341"/>
    <a:srgbClr val="5FA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F8CD9-5FD8-4802-A849-1FCE15587C54}" v="306" dt="2021-04-09T16:31:51.207"/>
    <p1510:client id="{2D5D7903-5A20-414E-AF94-A3D59AA8FDC4}" v="106" dt="2021-04-09T16:27:20.662"/>
    <p1510:client id="{483A99CD-775E-4A6E-915A-A8FB8F531A7D}" v="1628" dt="2020-12-15T02:15:40.095"/>
    <p1510:client id="{9376FB81-9606-415B-8412-8B4F51A273D2}" v="17" dt="2020-12-15T02:28:27.017"/>
    <p1510:client id="{EBCB5C7C-D126-452E-AECE-78ED035F0631}" v="106" dt="2020-12-15T02:34:00.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6567" autoAdjust="0"/>
  </p:normalViewPr>
  <p:slideViewPr>
    <p:cSldViewPr snapToGrid="0" snapToObjects="1">
      <p:cViewPr varScale="1">
        <p:scale>
          <a:sx n="94" d="100"/>
          <a:sy n="94" d="100"/>
        </p:scale>
        <p:origin x="200"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 Kobernick" userId="tU6/a8X10HbvwtRMBdMYWUqlhRGxyemWYNpfPaL+haI=" providerId="None" clId="Web-{9376FB81-9606-415B-8412-8B4F51A273D2}"/>
    <pc:docChg chg="modSld">
      <pc:chgData name="Phillip Kobernick" userId="tU6/a8X10HbvwtRMBdMYWUqlhRGxyemWYNpfPaL+haI=" providerId="None" clId="Web-{9376FB81-9606-415B-8412-8B4F51A273D2}" dt="2020-12-15T02:28:27.017" v="13" actId="1076"/>
      <pc:docMkLst>
        <pc:docMk/>
      </pc:docMkLst>
      <pc:sldChg chg="addSp delSp modSp modCm">
        <pc:chgData name="Phillip Kobernick" userId="tU6/a8X10HbvwtRMBdMYWUqlhRGxyemWYNpfPaL+haI=" providerId="None" clId="Web-{9376FB81-9606-415B-8412-8B4F51A273D2}" dt="2020-12-15T02:28:27.017" v="13" actId="1076"/>
        <pc:sldMkLst>
          <pc:docMk/>
          <pc:sldMk cId="783704795" sldId="2794"/>
        </pc:sldMkLst>
        <pc:spChg chg="mod">
          <ac:chgData name="Phillip Kobernick" userId="tU6/a8X10HbvwtRMBdMYWUqlhRGxyemWYNpfPaL+haI=" providerId="None" clId="Web-{9376FB81-9606-415B-8412-8B4F51A273D2}" dt="2020-12-15T02:28:17.329" v="10" actId="20577"/>
          <ac:spMkLst>
            <pc:docMk/>
            <pc:sldMk cId="783704795" sldId="2794"/>
            <ac:spMk id="3" creationId="{D03A8DA2-582F-4434-87E7-122BFA8AC220}"/>
          </ac:spMkLst>
        </pc:spChg>
        <pc:picChg chg="add mod">
          <ac:chgData name="Phillip Kobernick" userId="tU6/a8X10HbvwtRMBdMYWUqlhRGxyemWYNpfPaL+haI=" providerId="None" clId="Web-{9376FB81-9606-415B-8412-8B4F51A273D2}" dt="2020-12-15T02:28:27.017" v="13" actId="1076"/>
          <ac:picMkLst>
            <pc:docMk/>
            <pc:sldMk cId="783704795" sldId="2794"/>
            <ac:picMk id="5" creationId="{5CF8F009-97F8-4D8C-9246-9180933B1BE4}"/>
          </ac:picMkLst>
        </pc:picChg>
        <pc:picChg chg="del">
          <ac:chgData name="Phillip Kobernick" userId="tU6/a8X10HbvwtRMBdMYWUqlhRGxyemWYNpfPaL+haI=" providerId="None" clId="Web-{9376FB81-9606-415B-8412-8B4F51A273D2}" dt="2020-12-15T02:27:52.109" v="2"/>
          <ac:picMkLst>
            <pc:docMk/>
            <pc:sldMk cId="783704795" sldId="2794"/>
            <ac:picMk id="6" creationId="{4D2DB252-00C1-4BAA-804A-1866E73F4588}"/>
          </ac:picMkLst>
        </pc:picChg>
      </pc:sldChg>
    </pc:docChg>
  </pc:docChgLst>
  <pc:docChgLst>
    <pc:chgData name="Phillip Kobernick" userId="tU6/a8X10HbvwtRMBdMYWUqlhRGxyemWYNpfPaL+haI=" providerId="None" clId="Web-{EBCB5C7C-D126-452E-AECE-78ED035F0631}"/>
    <pc:docChg chg="modSld">
      <pc:chgData name="Phillip Kobernick" userId="tU6/a8X10HbvwtRMBdMYWUqlhRGxyemWYNpfPaL+haI=" providerId="None" clId="Web-{EBCB5C7C-D126-452E-AECE-78ED035F0631}" dt="2020-12-15T02:34:00.476" v="103" actId="1076"/>
      <pc:docMkLst>
        <pc:docMk/>
      </pc:docMkLst>
      <pc:sldChg chg="addSp delSp modSp">
        <pc:chgData name="Phillip Kobernick" userId="tU6/a8X10HbvwtRMBdMYWUqlhRGxyemWYNpfPaL+haI=" providerId="None" clId="Web-{EBCB5C7C-D126-452E-AECE-78ED035F0631}" dt="2020-12-15T02:34:00.476" v="103" actId="1076"/>
        <pc:sldMkLst>
          <pc:docMk/>
          <pc:sldMk cId="783704795" sldId="2794"/>
        </pc:sldMkLst>
        <pc:spChg chg="mod">
          <ac:chgData name="Phillip Kobernick" userId="tU6/a8X10HbvwtRMBdMYWUqlhRGxyemWYNpfPaL+haI=" providerId="None" clId="Web-{EBCB5C7C-D126-452E-AECE-78ED035F0631}" dt="2020-12-15T02:32:54.847" v="79" actId="20577"/>
          <ac:spMkLst>
            <pc:docMk/>
            <pc:sldMk cId="783704795" sldId="2794"/>
            <ac:spMk id="3" creationId="{D03A8DA2-582F-4434-87E7-122BFA8AC220}"/>
          </ac:spMkLst>
        </pc:spChg>
        <pc:picChg chg="add mod">
          <ac:chgData name="Phillip Kobernick" userId="tU6/a8X10HbvwtRMBdMYWUqlhRGxyemWYNpfPaL+haI=" providerId="None" clId="Web-{EBCB5C7C-D126-452E-AECE-78ED035F0631}" dt="2020-12-15T02:31:21.701" v="1"/>
          <ac:picMkLst>
            <pc:docMk/>
            <pc:sldMk cId="783704795" sldId="2794"/>
            <ac:picMk id="5" creationId="{0D61DC0E-82C3-431A-BE5B-F0EBFD823FFF}"/>
          </ac:picMkLst>
        </pc:picChg>
        <pc:picChg chg="del mod">
          <ac:chgData name="Phillip Kobernick" userId="tU6/a8X10HbvwtRMBdMYWUqlhRGxyemWYNpfPaL+haI=" providerId="None" clId="Web-{EBCB5C7C-D126-452E-AECE-78ED035F0631}" dt="2020-12-15T02:31:29.967" v="3"/>
          <ac:picMkLst>
            <pc:docMk/>
            <pc:sldMk cId="783704795" sldId="2794"/>
            <ac:picMk id="5" creationId="{5CF8F009-97F8-4D8C-9246-9180933B1BE4}"/>
          </ac:picMkLst>
        </pc:picChg>
        <pc:picChg chg="mod">
          <ac:chgData name="Phillip Kobernick" userId="tU6/a8X10HbvwtRMBdMYWUqlhRGxyemWYNpfPaL+haI=" providerId="None" clId="Web-{EBCB5C7C-D126-452E-AECE-78ED035F0631}" dt="2020-12-15T02:33:15.770" v="86" actId="1076"/>
          <ac:picMkLst>
            <pc:docMk/>
            <pc:sldMk cId="783704795" sldId="2794"/>
            <ac:picMk id="6" creationId="{0D61DC0E-82C3-431A-BE5B-F0EBFD823FFF}"/>
          </ac:picMkLst>
        </pc:picChg>
        <pc:picChg chg="del">
          <ac:chgData name="Phillip Kobernick" userId="tU6/a8X10HbvwtRMBdMYWUqlhRGxyemWYNpfPaL+haI=" providerId="None" clId="Web-{EBCB5C7C-D126-452E-AECE-78ED035F0631}" dt="2020-12-15T02:31:20.029" v="0"/>
          <ac:picMkLst>
            <pc:docMk/>
            <pc:sldMk cId="783704795" sldId="2794"/>
            <ac:picMk id="6" creationId="{4D2DB252-00C1-4BAA-804A-1866E73F4588}"/>
          </ac:picMkLst>
        </pc:picChg>
        <pc:picChg chg="mod">
          <ac:chgData name="Phillip Kobernick" userId="tU6/a8X10HbvwtRMBdMYWUqlhRGxyemWYNpfPaL+haI=" providerId="None" clId="Web-{EBCB5C7C-D126-452E-AECE-78ED035F0631}" dt="2020-12-15T02:33:37.990" v="94" actId="1076"/>
          <ac:picMkLst>
            <pc:docMk/>
            <pc:sldMk cId="783704795" sldId="2794"/>
            <ac:picMk id="7" creationId="{5182311F-469F-44C9-A499-29D86F817ED3}"/>
          </ac:picMkLst>
        </pc:picChg>
        <pc:picChg chg="mod">
          <ac:chgData name="Phillip Kobernick" userId="tU6/a8X10HbvwtRMBdMYWUqlhRGxyemWYNpfPaL+haI=" providerId="None" clId="Web-{EBCB5C7C-D126-452E-AECE-78ED035F0631}" dt="2020-12-15T02:34:00.476" v="103" actId="1076"/>
          <ac:picMkLst>
            <pc:docMk/>
            <pc:sldMk cId="783704795" sldId="2794"/>
            <ac:picMk id="8" creationId="{B8C93C04-F162-4EAD-A373-18AE6EF2330D}"/>
          </ac:picMkLst>
        </pc:picChg>
        <pc:picChg chg="mod">
          <ac:chgData name="Phillip Kobernick" userId="tU6/a8X10HbvwtRMBdMYWUqlhRGxyemWYNpfPaL+haI=" providerId="None" clId="Web-{EBCB5C7C-D126-452E-AECE-78ED035F0631}" dt="2020-12-15T02:33:23.521" v="89" actId="1076"/>
          <ac:picMkLst>
            <pc:docMk/>
            <pc:sldMk cId="783704795" sldId="2794"/>
            <ac:picMk id="9" creationId="{04A34DEB-0FDE-4E44-B7A7-08F5CDD85F56}"/>
          </ac:picMkLst>
        </pc:picChg>
        <pc:picChg chg="mod">
          <ac:chgData name="Phillip Kobernick" userId="tU6/a8X10HbvwtRMBdMYWUqlhRGxyemWYNpfPaL+haI=" providerId="None" clId="Web-{EBCB5C7C-D126-452E-AECE-78ED035F0631}" dt="2020-12-15T02:33:08.551" v="84" actId="1076"/>
          <ac:picMkLst>
            <pc:docMk/>
            <pc:sldMk cId="783704795" sldId="2794"/>
            <ac:picMk id="10" creationId="{67AAB7BA-5E21-4BB7-AC54-B51AFDCBEA6F}"/>
          </ac:picMkLst>
        </pc:picChg>
        <pc:picChg chg="mod">
          <ac:chgData name="Phillip Kobernick" userId="tU6/a8X10HbvwtRMBdMYWUqlhRGxyemWYNpfPaL+haI=" providerId="None" clId="Web-{EBCB5C7C-D126-452E-AECE-78ED035F0631}" dt="2020-12-15T02:33:01.832" v="82" actId="1076"/>
          <ac:picMkLst>
            <pc:docMk/>
            <pc:sldMk cId="783704795" sldId="2794"/>
            <ac:picMk id="11" creationId="{B26F91CA-64C1-4B7D-B156-2C669821912B}"/>
          </ac:picMkLst>
        </pc:picChg>
        <pc:picChg chg="mod">
          <ac:chgData name="Phillip Kobernick" userId="tU6/a8X10HbvwtRMBdMYWUqlhRGxyemWYNpfPaL+haI=" providerId="None" clId="Web-{EBCB5C7C-D126-452E-AECE-78ED035F0631}" dt="2020-12-15T02:33:32.443" v="92" actId="1076"/>
          <ac:picMkLst>
            <pc:docMk/>
            <pc:sldMk cId="783704795" sldId="2794"/>
            <ac:picMk id="12" creationId="{363CF567-91BE-40E9-914B-FDBB9E8EE3AF}"/>
          </ac:picMkLst>
        </pc:picChg>
        <pc:picChg chg="mod">
          <ac:chgData name="Phillip Kobernick" userId="tU6/a8X10HbvwtRMBdMYWUqlhRGxyemWYNpfPaL+haI=" providerId="None" clId="Web-{EBCB5C7C-D126-452E-AECE-78ED035F0631}" dt="2020-12-15T02:33:57.882" v="102" actId="1076"/>
          <ac:picMkLst>
            <pc:docMk/>
            <pc:sldMk cId="783704795" sldId="2794"/>
            <ac:picMk id="13" creationId="{E681EA04-1061-4BCC-840C-B6E4CA83B122}"/>
          </ac:picMkLst>
        </pc:picChg>
      </pc:sldChg>
      <pc:sldChg chg="modSp">
        <pc:chgData name="Phillip Kobernick" userId="tU6/a8X10HbvwtRMBdMYWUqlhRGxyemWYNpfPaL+haI=" providerId="None" clId="Web-{EBCB5C7C-D126-452E-AECE-78ED035F0631}" dt="2020-12-15T02:31:45.390" v="9" actId="20577"/>
        <pc:sldMkLst>
          <pc:docMk/>
          <pc:sldMk cId="378877223" sldId="2796"/>
        </pc:sldMkLst>
        <pc:spChg chg="mod">
          <ac:chgData name="Phillip Kobernick" userId="tU6/a8X10HbvwtRMBdMYWUqlhRGxyemWYNpfPaL+haI=" providerId="None" clId="Web-{EBCB5C7C-D126-452E-AECE-78ED035F0631}" dt="2020-12-15T02:31:45.390" v="9" actId="20577"/>
          <ac:spMkLst>
            <pc:docMk/>
            <pc:sldMk cId="378877223" sldId="2796"/>
            <ac:spMk id="163" creationId="{8586CD06-0169-444A-BCB3-3A49DBD7FDB2}"/>
          </ac:spMkLst>
        </pc:spChg>
      </pc:sldChg>
    </pc:docChg>
  </pc:docChgLst>
  <pc:docChgLst>
    <pc:chgData name="Phillip Kobernick" clId="Web-{014F8CD9-5FD8-4802-A849-1FCE15587C54}"/>
    <pc:docChg chg="modSld">
      <pc:chgData name="Phillip Kobernick" userId="" providerId="" clId="Web-{014F8CD9-5FD8-4802-A849-1FCE15587C54}" dt="2021-04-09T16:31:51.207" v="170" actId="14100"/>
      <pc:docMkLst>
        <pc:docMk/>
      </pc:docMkLst>
      <pc:sldChg chg="modSp">
        <pc:chgData name="Phillip Kobernick" userId="" providerId="" clId="Web-{014F8CD9-5FD8-4802-A849-1FCE15587C54}" dt="2021-04-09T16:31:51.207" v="170" actId="14100"/>
        <pc:sldMkLst>
          <pc:docMk/>
          <pc:sldMk cId="2301928647" sldId="261"/>
        </pc:sldMkLst>
        <pc:spChg chg="mod">
          <ac:chgData name="Phillip Kobernick" userId="" providerId="" clId="Web-{014F8CD9-5FD8-4802-A849-1FCE15587C54}" dt="2021-04-09T16:31:51.207" v="170" actId="14100"/>
          <ac:spMkLst>
            <pc:docMk/>
            <pc:sldMk cId="2301928647" sldId="261"/>
            <ac:spMk id="26" creationId="{706F571A-C941-42E8-9BFF-6527E389C335}"/>
          </ac:spMkLst>
        </pc:spChg>
      </pc:sldChg>
    </pc:docChg>
  </pc:docChgLst>
  <pc:docChgLst>
    <pc:chgData name="Phillip Kobernick" clId="Web-{2D5D7903-5A20-414E-AF94-A3D59AA8FDC4}"/>
    <pc:docChg chg="delSld modSld">
      <pc:chgData name="Phillip Kobernick" userId="" providerId="" clId="Web-{2D5D7903-5A20-414E-AF94-A3D59AA8FDC4}" dt="2021-04-09T16:27:20.662" v="55"/>
      <pc:docMkLst>
        <pc:docMk/>
      </pc:docMkLst>
      <pc:sldChg chg="modSp">
        <pc:chgData name="Phillip Kobernick" userId="" providerId="" clId="Web-{2D5D7903-5A20-414E-AF94-A3D59AA8FDC4}" dt="2021-04-09T16:24:56.842" v="34" actId="20577"/>
        <pc:sldMkLst>
          <pc:docMk/>
          <pc:sldMk cId="2426462424" sldId="256"/>
        </pc:sldMkLst>
        <pc:spChg chg="mod">
          <ac:chgData name="Phillip Kobernick" userId="" providerId="" clId="Web-{2D5D7903-5A20-414E-AF94-A3D59AA8FDC4}" dt="2021-04-09T16:24:56.842" v="34" actId="20577"/>
          <ac:spMkLst>
            <pc:docMk/>
            <pc:sldMk cId="2426462424" sldId="256"/>
            <ac:spMk id="4" creationId="{660CB7CB-DE96-490E-BEE3-9CF82A5B2019}"/>
          </ac:spMkLst>
        </pc:spChg>
      </pc:sldChg>
      <pc:sldChg chg="delSp modSp delAnim">
        <pc:chgData name="Phillip Kobernick" userId="" providerId="" clId="Web-{2D5D7903-5A20-414E-AF94-A3D59AA8FDC4}" dt="2021-04-09T16:27:20.662" v="55"/>
        <pc:sldMkLst>
          <pc:docMk/>
          <pc:sldMk cId="2301928647" sldId="261"/>
        </pc:sldMkLst>
        <pc:spChg chg="del mod">
          <ac:chgData name="Phillip Kobernick" userId="" providerId="" clId="Web-{2D5D7903-5A20-414E-AF94-A3D59AA8FDC4}" dt="2021-04-09T16:27:17.334" v="54"/>
          <ac:spMkLst>
            <pc:docMk/>
            <pc:sldMk cId="2301928647" sldId="261"/>
            <ac:spMk id="6" creationId="{6C0BF98D-BFE7-0C41-B94E-4605849172A6}"/>
          </ac:spMkLst>
        </pc:spChg>
        <pc:spChg chg="del">
          <ac:chgData name="Phillip Kobernick" userId="" providerId="" clId="Web-{2D5D7903-5A20-414E-AF94-A3D59AA8FDC4}" dt="2021-04-09T16:27:20.662" v="55"/>
          <ac:spMkLst>
            <pc:docMk/>
            <pc:sldMk cId="2301928647" sldId="261"/>
            <ac:spMk id="48" creationId="{109EB600-1D9B-7A49-8205-047667801D6B}"/>
          </ac:spMkLst>
        </pc:spChg>
      </pc:sldChg>
      <pc:sldChg chg="del">
        <pc:chgData name="Phillip Kobernick" userId="" providerId="" clId="Web-{2D5D7903-5A20-414E-AF94-A3D59AA8FDC4}" dt="2021-04-09T16:27:02.692" v="52"/>
        <pc:sldMkLst>
          <pc:docMk/>
          <pc:sldMk cId="3621493416" sldId="2791"/>
        </pc:sldMkLst>
      </pc:sldChg>
      <pc:sldChg chg="del">
        <pc:chgData name="Phillip Kobernick" userId="" providerId="" clId="Web-{2D5D7903-5A20-414E-AF94-A3D59AA8FDC4}" dt="2021-04-09T16:26:53.348" v="50"/>
        <pc:sldMkLst>
          <pc:docMk/>
          <pc:sldMk cId="2965850211" sldId="2792"/>
        </pc:sldMkLst>
      </pc:sldChg>
      <pc:sldChg chg="del">
        <pc:chgData name="Phillip Kobernick" userId="" providerId="" clId="Web-{2D5D7903-5A20-414E-AF94-A3D59AA8FDC4}" dt="2021-04-09T16:26:57.270" v="51"/>
        <pc:sldMkLst>
          <pc:docMk/>
          <pc:sldMk cId="3481165797" sldId="2795"/>
        </pc:sldMkLst>
      </pc:sldChg>
      <pc:sldChg chg="modSp">
        <pc:chgData name="Phillip Kobernick" userId="" providerId="" clId="Web-{2D5D7903-5A20-414E-AF94-A3D59AA8FDC4}" dt="2021-04-09T16:26:25.003" v="49" actId="20577"/>
        <pc:sldMkLst>
          <pc:docMk/>
          <pc:sldMk cId="2142115224" sldId="2796"/>
        </pc:sldMkLst>
        <pc:spChg chg="mod">
          <ac:chgData name="Phillip Kobernick" userId="" providerId="" clId="Web-{2D5D7903-5A20-414E-AF94-A3D59AA8FDC4}" dt="2021-04-09T16:26:25.003" v="49" actId="20577"/>
          <ac:spMkLst>
            <pc:docMk/>
            <pc:sldMk cId="2142115224" sldId="2796"/>
            <ac:spMk id="3" creationId="{789BA78B-3EE9-7B4A-9450-67B8CBF25C5B}"/>
          </ac:spMkLst>
        </pc:spChg>
      </pc:sldChg>
    </pc:docChg>
  </pc:docChgLst>
  <pc:docChgLst>
    <pc:chgData name="Phillip Kobernick" userId="tU6/a8X10HbvwtRMBdMYWUqlhRGxyemWYNpfPaL+haI=" providerId="None" clId="Web-{483A99CD-775E-4A6E-915A-A8FB8F531A7D}"/>
    <pc:docChg chg="mod addSld modSld">
      <pc:chgData name="Phillip Kobernick" userId="tU6/a8X10HbvwtRMBdMYWUqlhRGxyemWYNpfPaL+haI=" providerId="None" clId="Web-{483A99CD-775E-4A6E-915A-A8FB8F531A7D}" dt="2020-12-15T02:15:40.095" v="1913" actId="1076"/>
      <pc:docMkLst>
        <pc:docMk/>
      </pc:docMkLst>
      <pc:sldChg chg="addSp delSp modSp">
        <pc:chgData name="Phillip Kobernick" userId="tU6/a8X10HbvwtRMBdMYWUqlhRGxyemWYNpfPaL+haI=" providerId="None" clId="Web-{483A99CD-775E-4A6E-915A-A8FB8F531A7D}" dt="2020-12-15T02:05:38.880" v="1800" actId="20577"/>
        <pc:sldMkLst>
          <pc:docMk/>
          <pc:sldMk cId="3275467557" sldId="2788"/>
        </pc:sldMkLst>
        <pc:spChg chg="mod">
          <ac:chgData name="Phillip Kobernick" userId="tU6/a8X10HbvwtRMBdMYWUqlhRGxyemWYNpfPaL+haI=" providerId="None" clId="Web-{483A99CD-775E-4A6E-915A-A8FB8F531A7D}" dt="2020-12-15T01:49:00.282" v="1383" actId="20577"/>
          <ac:spMkLst>
            <pc:docMk/>
            <pc:sldMk cId="3275467557" sldId="2788"/>
            <ac:spMk id="2" creationId="{DECE413A-70EF-EC4C-B4A7-38AE138FD7D7}"/>
          </ac:spMkLst>
        </pc:spChg>
        <pc:spChg chg="add del">
          <ac:chgData name="Phillip Kobernick" userId="tU6/a8X10HbvwtRMBdMYWUqlhRGxyemWYNpfPaL+haI=" providerId="None" clId="Web-{483A99CD-775E-4A6E-915A-A8FB8F531A7D}" dt="2020-12-14T20:16:13.021" v="320"/>
          <ac:spMkLst>
            <pc:docMk/>
            <pc:sldMk cId="3275467557" sldId="2788"/>
            <ac:spMk id="3" creationId="{139F63FF-4025-624C-A5ED-76F92938D042}"/>
          </ac:spMkLst>
        </pc:spChg>
        <pc:spChg chg="add mod">
          <ac:chgData name="Phillip Kobernick" userId="tU6/a8X10HbvwtRMBdMYWUqlhRGxyemWYNpfPaL+haI=" providerId="None" clId="Web-{483A99CD-775E-4A6E-915A-A8FB8F531A7D}" dt="2020-12-15T02:05:38.880" v="1800" actId="20577"/>
          <ac:spMkLst>
            <pc:docMk/>
            <pc:sldMk cId="3275467557" sldId="2788"/>
            <ac:spMk id="3" creationId="{CFE93A6E-F7C8-4A0E-84DE-4808A22BB0DE}"/>
          </ac:spMkLst>
        </pc:spChg>
        <pc:spChg chg="add del mod">
          <ac:chgData name="Phillip Kobernick" userId="tU6/a8X10HbvwtRMBdMYWUqlhRGxyemWYNpfPaL+haI=" providerId="None" clId="Web-{483A99CD-775E-4A6E-915A-A8FB8F531A7D}" dt="2020-12-14T19:59:26.090" v="1"/>
          <ac:spMkLst>
            <pc:docMk/>
            <pc:sldMk cId="3275467557" sldId="2788"/>
            <ac:spMk id="6" creationId="{9B210B43-E7E5-4918-9FB2-30E5D679B0FA}"/>
          </ac:spMkLst>
        </pc:spChg>
        <pc:spChg chg="add del mod">
          <ac:chgData name="Phillip Kobernick" userId="tU6/a8X10HbvwtRMBdMYWUqlhRGxyemWYNpfPaL+haI=" providerId="None" clId="Web-{483A99CD-775E-4A6E-915A-A8FB8F531A7D}" dt="2020-12-14T20:16:21.194" v="321"/>
          <ac:spMkLst>
            <pc:docMk/>
            <pc:sldMk cId="3275467557" sldId="2788"/>
            <ac:spMk id="8" creationId="{027DE168-8BB5-4C25-B9DD-57DDCBBE3E3F}"/>
          </ac:spMkLst>
        </pc:spChg>
        <pc:graphicFrameChg chg="add mod ord modGraphic">
          <ac:chgData name="Phillip Kobernick" userId="tU6/a8X10HbvwtRMBdMYWUqlhRGxyemWYNpfPaL+haI=" providerId="None" clId="Web-{483A99CD-775E-4A6E-915A-A8FB8F531A7D}" dt="2020-12-15T02:03:32.752" v="1593"/>
          <ac:graphicFrameMkLst>
            <pc:docMk/>
            <pc:sldMk cId="3275467557" sldId="2788"/>
            <ac:graphicFrameMk id="9" creationId="{6A457047-261D-465F-A16D-BCC41D1B029E}"/>
          </ac:graphicFrameMkLst>
        </pc:graphicFrameChg>
      </pc:sldChg>
      <pc:sldChg chg="modSp modNotes">
        <pc:chgData name="Phillip Kobernick" userId="tU6/a8X10HbvwtRMBdMYWUqlhRGxyemWYNpfPaL+haI=" providerId="None" clId="Web-{483A99CD-775E-4A6E-915A-A8FB8F531A7D}" dt="2020-12-14T21:34:39.063" v="1032" actId="20577"/>
        <pc:sldMkLst>
          <pc:docMk/>
          <pc:sldMk cId="4023277846" sldId="2789"/>
        </pc:sldMkLst>
        <pc:spChg chg="mod">
          <ac:chgData name="Phillip Kobernick" userId="tU6/a8X10HbvwtRMBdMYWUqlhRGxyemWYNpfPaL+haI=" providerId="None" clId="Web-{483A99CD-775E-4A6E-915A-A8FB8F531A7D}" dt="2020-12-14T21:29:11.150" v="914" actId="20577"/>
          <ac:spMkLst>
            <pc:docMk/>
            <pc:sldMk cId="4023277846" sldId="2789"/>
            <ac:spMk id="2" creationId="{DECE413A-70EF-EC4C-B4A7-38AE138FD7D7}"/>
          </ac:spMkLst>
        </pc:spChg>
        <pc:spChg chg="mod">
          <ac:chgData name="Phillip Kobernick" userId="tU6/a8X10HbvwtRMBdMYWUqlhRGxyemWYNpfPaL+haI=" providerId="None" clId="Web-{483A99CD-775E-4A6E-915A-A8FB8F531A7D}" dt="2020-12-14T21:34:39.063" v="1032" actId="20577"/>
          <ac:spMkLst>
            <pc:docMk/>
            <pc:sldMk cId="4023277846" sldId="2789"/>
            <ac:spMk id="3" creationId="{139F63FF-4025-624C-A5ED-76F92938D042}"/>
          </ac:spMkLst>
        </pc:spChg>
      </pc:sldChg>
      <pc:sldChg chg="addSp delSp modSp">
        <pc:chgData name="Phillip Kobernick" userId="tU6/a8X10HbvwtRMBdMYWUqlhRGxyemWYNpfPaL+haI=" providerId="None" clId="Web-{483A99CD-775E-4A6E-915A-A8FB8F531A7D}" dt="2020-12-14T20:09:52.953" v="267"/>
        <pc:sldMkLst>
          <pc:docMk/>
          <pc:sldMk cId="1601027784" sldId="2790"/>
        </pc:sldMkLst>
        <pc:spChg chg="del mod">
          <ac:chgData name="Phillip Kobernick" userId="tU6/a8X10HbvwtRMBdMYWUqlhRGxyemWYNpfPaL+haI=" providerId="None" clId="Web-{483A99CD-775E-4A6E-915A-A8FB8F531A7D}" dt="2020-12-14T20:06:36.739" v="117"/>
          <ac:spMkLst>
            <pc:docMk/>
            <pc:sldMk cId="1601027784" sldId="2790"/>
            <ac:spMk id="3" creationId="{139F63FF-4025-624C-A5ED-76F92938D042}"/>
          </ac:spMkLst>
        </pc:spChg>
        <pc:graphicFrameChg chg="add mod ord modGraphic">
          <ac:chgData name="Phillip Kobernick" userId="tU6/a8X10HbvwtRMBdMYWUqlhRGxyemWYNpfPaL+haI=" providerId="None" clId="Web-{483A99CD-775E-4A6E-915A-A8FB8F531A7D}" dt="2020-12-14T20:09:52.953" v="267"/>
          <ac:graphicFrameMkLst>
            <pc:docMk/>
            <pc:sldMk cId="1601027784" sldId="2790"/>
            <ac:graphicFrameMk id="5" creationId="{47910827-3DC4-4223-A217-87EEA2DAAD1A}"/>
          </ac:graphicFrameMkLst>
        </pc:graphicFrameChg>
      </pc:sldChg>
      <pc:sldChg chg="modSp modNotes">
        <pc:chgData name="Phillip Kobernick" userId="tU6/a8X10HbvwtRMBdMYWUqlhRGxyemWYNpfPaL+haI=" providerId="None" clId="Web-{483A99CD-775E-4A6E-915A-A8FB8F531A7D}" dt="2020-12-14T20:26:35.478" v="816" actId="20577"/>
        <pc:sldMkLst>
          <pc:docMk/>
          <pc:sldMk cId="3491241862" sldId="2792"/>
        </pc:sldMkLst>
        <pc:spChg chg="mod">
          <ac:chgData name="Phillip Kobernick" userId="tU6/a8X10HbvwtRMBdMYWUqlhRGxyemWYNpfPaL+haI=" providerId="None" clId="Web-{483A99CD-775E-4A6E-915A-A8FB8F531A7D}" dt="2020-12-14T20:26:35.478" v="816" actId="20577"/>
          <ac:spMkLst>
            <pc:docMk/>
            <pc:sldMk cId="3491241862" sldId="2792"/>
            <ac:spMk id="3" creationId="{B482E19E-AA0F-4984-93C1-C5AAEDADC303}"/>
          </ac:spMkLst>
        </pc:spChg>
      </pc:sldChg>
      <pc:sldChg chg="modSp modNotes">
        <pc:chgData name="Phillip Kobernick" userId="tU6/a8X10HbvwtRMBdMYWUqlhRGxyemWYNpfPaL+haI=" providerId="None" clId="Web-{483A99CD-775E-4A6E-915A-A8FB8F531A7D}" dt="2020-12-15T01:42:04.946" v="1188"/>
        <pc:sldMkLst>
          <pc:docMk/>
          <pc:sldMk cId="3271555637" sldId="2793"/>
        </pc:sldMkLst>
        <pc:spChg chg="mod">
          <ac:chgData name="Phillip Kobernick" userId="tU6/a8X10HbvwtRMBdMYWUqlhRGxyemWYNpfPaL+haI=" providerId="None" clId="Web-{483A99CD-775E-4A6E-915A-A8FB8F531A7D}" dt="2020-12-15T01:41:03.491" v="1138" actId="20577"/>
          <ac:spMkLst>
            <pc:docMk/>
            <pc:sldMk cId="3271555637" sldId="2793"/>
            <ac:spMk id="3" creationId="{2D8ED5EA-A1B7-4622-BB8A-D16D2658A139}"/>
          </ac:spMkLst>
        </pc:spChg>
      </pc:sldChg>
      <pc:sldChg chg="addSp delSp modSp addCm modCm">
        <pc:chgData name="Phillip Kobernick" userId="tU6/a8X10HbvwtRMBdMYWUqlhRGxyemWYNpfPaL+haI=" providerId="None" clId="Web-{483A99CD-775E-4A6E-915A-A8FB8F531A7D}" dt="2020-12-15T02:15:40.095" v="1913" actId="1076"/>
        <pc:sldMkLst>
          <pc:docMk/>
          <pc:sldMk cId="783704795" sldId="2794"/>
        </pc:sldMkLst>
        <pc:spChg chg="mod">
          <ac:chgData name="Phillip Kobernick" userId="tU6/a8X10HbvwtRMBdMYWUqlhRGxyemWYNpfPaL+haI=" providerId="None" clId="Web-{483A99CD-775E-4A6E-915A-A8FB8F531A7D}" dt="2020-12-14T20:25:30.005" v="762" actId="20577"/>
          <ac:spMkLst>
            <pc:docMk/>
            <pc:sldMk cId="783704795" sldId="2794"/>
            <ac:spMk id="2" creationId="{3A13EEF1-679A-4F1D-854F-DADC3271CEF5}"/>
          </ac:spMkLst>
        </pc:spChg>
        <pc:spChg chg="mod">
          <ac:chgData name="Phillip Kobernick" userId="tU6/a8X10HbvwtRMBdMYWUqlhRGxyemWYNpfPaL+haI=" providerId="None" clId="Web-{483A99CD-775E-4A6E-915A-A8FB8F531A7D}" dt="2020-12-15T02:09:37.744" v="1803" actId="20577"/>
          <ac:spMkLst>
            <pc:docMk/>
            <pc:sldMk cId="783704795" sldId="2794"/>
            <ac:spMk id="3" creationId="{D03A8DA2-582F-4434-87E7-122BFA8AC220}"/>
          </ac:spMkLst>
        </pc:spChg>
        <pc:spChg chg="mod">
          <ac:chgData name="Phillip Kobernick" userId="tU6/a8X10HbvwtRMBdMYWUqlhRGxyemWYNpfPaL+haI=" providerId="None" clId="Web-{483A99CD-775E-4A6E-915A-A8FB8F531A7D}" dt="2020-12-15T02:15:03.203" v="1883" actId="1076"/>
          <ac:spMkLst>
            <pc:docMk/>
            <pc:sldMk cId="783704795" sldId="2794"/>
            <ac:spMk id="4" creationId="{739FADC5-84A4-473D-A151-2D732F19D57D}"/>
          </ac:spMkLst>
        </pc:spChg>
        <pc:picChg chg="add del mod">
          <ac:chgData name="Phillip Kobernick" userId="tU6/a8X10HbvwtRMBdMYWUqlhRGxyemWYNpfPaL+haI=" providerId="None" clId="Web-{483A99CD-775E-4A6E-915A-A8FB8F531A7D}" dt="2020-12-15T02:09:58.463" v="1808"/>
          <ac:picMkLst>
            <pc:docMk/>
            <pc:sldMk cId="783704795" sldId="2794"/>
            <ac:picMk id="5" creationId="{6FBC51B2-8A26-42EC-B54E-E35DB62B2D77}"/>
          </ac:picMkLst>
        </pc:picChg>
        <pc:picChg chg="add mod">
          <ac:chgData name="Phillip Kobernick" userId="tU6/a8X10HbvwtRMBdMYWUqlhRGxyemWYNpfPaL+haI=" providerId="None" clId="Web-{483A99CD-775E-4A6E-915A-A8FB8F531A7D}" dt="2020-12-15T02:15:26.626" v="1911" actId="1076"/>
          <ac:picMkLst>
            <pc:docMk/>
            <pc:sldMk cId="783704795" sldId="2794"/>
            <ac:picMk id="6" creationId="{4D2DB252-00C1-4BAA-804A-1866E73F4588}"/>
          </ac:picMkLst>
        </pc:picChg>
        <pc:picChg chg="add mod">
          <ac:chgData name="Phillip Kobernick" userId="tU6/a8X10HbvwtRMBdMYWUqlhRGxyemWYNpfPaL+haI=" providerId="None" clId="Web-{483A99CD-775E-4A6E-915A-A8FB8F531A7D}" dt="2020-12-15T02:15:26.626" v="1910" actId="1076"/>
          <ac:picMkLst>
            <pc:docMk/>
            <pc:sldMk cId="783704795" sldId="2794"/>
            <ac:picMk id="7" creationId="{5182311F-469F-44C9-A499-29D86F817ED3}"/>
          </ac:picMkLst>
        </pc:picChg>
        <pc:picChg chg="add mod">
          <ac:chgData name="Phillip Kobernick" userId="tU6/a8X10HbvwtRMBdMYWUqlhRGxyemWYNpfPaL+haI=" providerId="None" clId="Web-{483A99CD-775E-4A6E-915A-A8FB8F531A7D}" dt="2020-12-15T02:15:26.610" v="1909" actId="1076"/>
          <ac:picMkLst>
            <pc:docMk/>
            <pc:sldMk cId="783704795" sldId="2794"/>
            <ac:picMk id="8" creationId="{B8C93C04-F162-4EAD-A373-18AE6EF2330D}"/>
          </ac:picMkLst>
        </pc:picChg>
        <pc:picChg chg="add mod">
          <ac:chgData name="Phillip Kobernick" userId="tU6/a8X10HbvwtRMBdMYWUqlhRGxyemWYNpfPaL+haI=" providerId="None" clId="Web-{483A99CD-775E-4A6E-915A-A8FB8F531A7D}" dt="2020-12-15T02:15:26.610" v="1908" actId="1076"/>
          <ac:picMkLst>
            <pc:docMk/>
            <pc:sldMk cId="783704795" sldId="2794"/>
            <ac:picMk id="9" creationId="{04A34DEB-0FDE-4E44-B7A7-08F5CDD85F56}"/>
          </ac:picMkLst>
        </pc:picChg>
        <pc:picChg chg="add mod">
          <ac:chgData name="Phillip Kobernick" userId="tU6/a8X10HbvwtRMBdMYWUqlhRGxyemWYNpfPaL+haI=" providerId="None" clId="Web-{483A99CD-775E-4A6E-915A-A8FB8F531A7D}" dt="2020-12-15T02:15:34.329" v="1912" actId="1076"/>
          <ac:picMkLst>
            <pc:docMk/>
            <pc:sldMk cId="783704795" sldId="2794"/>
            <ac:picMk id="10" creationId="{67AAB7BA-5E21-4BB7-AC54-B51AFDCBEA6F}"/>
          </ac:picMkLst>
        </pc:picChg>
        <pc:picChg chg="add mod">
          <ac:chgData name="Phillip Kobernick" userId="tU6/a8X10HbvwtRMBdMYWUqlhRGxyemWYNpfPaL+haI=" providerId="None" clId="Web-{483A99CD-775E-4A6E-915A-A8FB8F531A7D}" dt="2020-12-15T02:15:24.001" v="1904" actId="1076"/>
          <ac:picMkLst>
            <pc:docMk/>
            <pc:sldMk cId="783704795" sldId="2794"/>
            <ac:picMk id="11" creationId="{B26F91CA-64C1-4B7D-B156-2C669821912B}"/>
          </ac:picMkLst>
        </pc:picChg>
        <pc:picChg chg="add mod">
          <ac:chgData name="Phillip Kobernick" userId="tU6/a8X10HbvwtRMBdMYWUqlhRGxyemWYNpfPaL+haI=" providerId="None" clId="Web-{483A99CD-775E-4A6E-915A-A8FB8F531A7D}" dt="2020-12-15T02:15:26.595" v="1906" actId="1076"/>
          <ac:picMkLst>
            <pc:docMk/>
            <pc:sldMk cId="783704795" sldId="2794"/>
            <ac:picMk id="12" creationId="{363CF567-91BE-40E9-914B-FDBB9E8EE3AF}"/>
          </ac:picMkLst>
        </pc:picChg>
        <pc:picChg chg="add mod modCrop">
          <ac:chgData name="Phillip Kobernick" userId="tU6/a8X10HbvwtRMBdMYWUqlhRGxyemWYNpfPaL+haI=" providerId="None" clId="Web-{483A99CD-775E-4A6E-915A-A8FB8F531A7D}" dt="2020-12-15T02:15:40.095" v="1913" actId="1076"/>
          <ac:picMkLst>
            <pc:docMk/>
            <pc:sldMk cId="783704795" sldId="2794"/>
            <ac:picMk id="13" creationId="{E681EA04-1061-4BCC-840C-B6E4CA83B122}"/>
          </ac:picMkLst>
        </pc:picChg>
      </pc:sldChg>
      <pc:sldChg chg="addSp delSp modSp new">
        <pc:chgData name="Phillip Kobernick" userId="tU6/a8X10HbvwtRMBdMYWUqlhRGxyemWYNpfPaL+haI=" providerId="None" clId="Web-{483A99CD-775E-4A6E-915A-A8FB8F531A7D}" dt="2020-12-14T20:05:38.267" v="109" actId="1076"/>
        <pc:sldMkLst>
          <pc:docMk/>
          <pc:sldMk cId="2019871645" sldId="2795"/>
        </pc:sldMkLst>
        <pc:spChg chg="mod">
          <ac:chgData name="Phillip Kobernick" userId="tU6/a8X10HbvwtRMBdMYWUqlhRGxyemWYNpfPaL+haI=" providerId="None" clId="Web-{483A99CD-775E-4A6E-915A-A8FB8F531A7D}" dt="2020-12-14T19:59:58.405" v="31" actId="20577"/>
          <ac:spMkLst>
            <pc:docMk/>
            <pc:sldMk cId="2019871645" sldId="2795"/>
            <ac:spMk id="2" creationId="{261A8BC8-B241-433E-A827-523F8CC6A593}"/>
          </ac:spMkLst>
        </pc:spChg>
        <pc:spChg chg="del mod">
          <ac:chgData name="Phillip Kobernick" userId="tU6/a8X10HbvwtRMBdMYWUqlhRGxyemWYNpfPaL+haI=" providerId="None" clId="Web-{483A99CD-775E-4A6E-915A-A8FB8F531A7D}" dt="2020-12-14T20:00:34.250" v="37"/>
          <ac:spMkLst>
            <pc:docMk/>
            <pc:sldMk cId="2019871645" sldId="2795"/>
            <ac:spMk id="3" creationId="{BA113776-37E4-4A17-B8A0-BDFFFB8D0CAD}"/>
          </ac:spMkLst>
        </pc:spChg>
        <pc:picChg chg="add mod">
          <ac:chgData name="Phillip Kobernick" userId="tU6/a8X10HbvwtRMBdMYWUqlhRGxyemWYNpfPaL+haI=" providerId="None" clId="Web-{483A99CD-775E-4A6E-915A-A8FB8F531A7D}" dt="2020-12-14T20:05:15.297" v="104" actId="1076"/>
          <ac:picMkLst>
            <pc:docMk/>
            <pc:sldMk cId="2019871645" sldId="2795"/>
            <ac:picMk id="5" creationId="{C82DAD5B-6EEB-4103-A702-8F4891BC3636}"/>
          </ac:picMkLst>
        </pc:picChg>
        <pc:picChg chg="add mod modCrop">
          <ac:chgData name="Phillip Kobernick" userId="tU6/a8X10HbvwtRMBdMYWUqlhRGxyemWYNpfPaL+haI=" providerId="None" clId="Web-{483A99CD-775E-4A6E-915A-A8FB8F531A7D}" dt="2020-12-14T20:05:33.236" v="108" actId="1076"/>
          <ac:picMkLst>
            <pc:docMk/>
            <pc:sldMk cId="2019871645" sldId="2795"/>
            <ac:picMk id="6" creationId="{C77C2FEB-8365-478A-84C9-D0B1E2243D88}"/>
          </ac:picMkLst>
        </pc:picChg>
        <pc:picChg chg="add mod">
          <ac:chgData name="Phillip Kobernick" userId="tU6/a8X10HbvwtRMBdMYWUqlhRGxyemWYNpfPaL+haI=" providerId="None" clId="Web-{483A99CD-775E-4A6E-915A-A8FB8F531A7D}" dt="2020-12-14T20:05:38.267" v="109" actId="1076"/>
          <ac:picMkLst>
            <pc:docMk/>
            <pc:sldMk cId="2019871645" sldId="2795"/>
            <ac:picMk id="7" creationId="{FF4FA39B-B3FE-4CAA-87C9-6D11C7AD38BC}"/>
          </ac:picMkLst>
        </pc:picChg>
        <pc:picChg chg="add mod">
          <ac:chgData name="Phillip Kobernick" userId="tU6/a8X10HbvwtRMBdMYWUqlhRGxyemWYNpfPaL+haI=" providerId="None" clId="Web-{483A99CD-775E-4A6E-915A-A8FB8F531A7D}" dt="2020-12-14T20:04:55.749" v="99" actId="1076"/>
          <ac:picMkLst>
            <pc:docMk/>
            <pc:sldMk cId="2019871645" sldId="2795"/>
            <ac:picMk id="8" creationId="{390A3E3C-EA3C-445F-B835-137A2A5136AD}"/>
          </ac:picMkLst>
        </pc:picChg>
        <pc:picChg chg="add mod">
          <ac:chgData name="Phillip Kobernick" userId="tU6/a8X10HbvwtRMBdMYWUqlhRGxyemWYNpfPaL+haI=" providerId="None" clId="Web-{483A99CD-775E-4A6E-915A-A8FB8F531A7D}" dt="2020-12-14T20:05:02.531" v="102" actId="1076"/>
          <ac:picMkLst>
            <pc:docMk/>
            <pc:sldMk cId="2019871645" sldId="2795"/>
            <ac:picMk id="9" creationId="{3DFA25A4-A047-48CA-82DF-199A6C2A8EEC}"/>
          </ac:picMkLst>
        </pc:picChg>
        <pc:picChg chg="add mod">
          <ac:chgData name="Phillip Kobernick" userId="tU6/a8X10HbvwtRMBdMYWUqlhRGxyemWYNpfPaL+haI=" providerId="None" clId="Web-{483A99CD-775E-4A6E-915A-A8FB8F531A7D}" dt="2020-12-14T20:05:00.484" v="101" actId="14100"/>
          <ac:picMkLst>
            <pc:docMk/>
            <pc:sldMk cId="2019871645" sldId="2795"/>
            <ac:picMk id="10" creationId="{4CD088AF-3725-4076-870F-F55ECF8C037D}"/>
          </ac:picMkLst>
        </pc:picChg>
      </pc:sldChg>
      <pc:sldChg chg="addSp delSp modSp new mod modShow">
        <pc:chgData name="Phillip Kobernick" userId="tU6/a8X10HbvwtRMBdMYWUqlhRGxyemWYNpfPaL+haI=" providerId="None" clId="Web-{483A99CD-775E-4A6E-915A-A8FB8F531A7D}" dt="2020-12-15T01:47:43.687" v="1360" actId="20577"/>
        <pc:sldMkLst>
          <pc:docMk/>
          <pc:sldMk cId="378877223" sldId="2796"/>
        </pc:sldMkLst>
        <pc:spChg chg="mod">
          <ac:chgData name="Phillip Kobernick" userId="tU6/a8X10HbvwtRMBdMYWUqlhRGxyemWYNpfPaL+haI=" providerId="None" clId="Web-{483A99CD-775E-4A6E-915A-A8FB8F531A7D}" dt="2020-12-15T01:47:43.687" v="1360" actId="20577"/>
          <ac:spMkLst>
            <pc:docMk/>
            <pc:sldMk cId="378877223" sldId="2796"/>
            <ac:spMk id="2" creationId="{1BF25B55-DE97-473C-BACE-43E52A997A74}"/>
          </ac:spMkLst>
        </pc:spChg>
        <pc:spChg chg="del mod">
          <ac:chgData name="Phillip Kobernick" userId="tU6/a8X10HbvwtRMBdMYWUqlhRGxyemWYNpfPaL+haI=" providerId="None" clId="Web-{483A99CD-775E-4A6E-915A-A8FB8F531A7D}" dt="2020-12-15T01:42:20.805" v="1196"/>
          <ac:spMkLst>
            <pc:docMk/>
            <pc:sldMk cId="378877223" sldId="2796"/>
            <ac:spMk id="3" creationId="{C21831A6-4D5B-4A34-8F62-0442FC7B7798}"/>
          </ac:spMkLst>
        </pc:spChg>
        <pc:spChg chg="add mod">
          <ac:chgData name="Phillip Kobernick" userId="tU6/a8X10HbvwtRMBdMYWUqlhRGxyemWYNpfPaL+haI=" providerId="None" clId="Web-{483A99CD-775E-4A6E-915A-A8FB8F531A7D}" dt="2020-12-15T01:46:02.200" v="1299" actId="20577"/>
          <ac:spMkLst>
            <pc:docMk/>
            <pc:sldMk cId="378877223" sldId="2796"/>
            <ac:spMk id="162" creationId="{8113570A-D1B2-42B0-9978-696FE19AA29E}"/>
          </ac:spMkLst>
        </pc:spChg>
        <pc:spChg chg="add mod">
          <ac:chgData name="Phillip Kobernick" userId="tU6/a8X10HbvwtRMBdMYWUqlhRGxyemWYNpfPaL+haI=" providerId="None" clId="Web-{483A99CD-775E-4A6E-915A-A8FB8F531A7D}" dt="2020-12-15T01:47:24.671" v="1352" actId="20577"/>
          <ac:spMkLst>
            <pc:docMk/>
            <pc:sldMk cId="378877223" sldId="2796"/>
            <ac:spMk id="163" creationId="{8586CD06-0169-444A-BCB3-3A49DBD7FDB2}"/>
          </ac:spMkLst>
        </pc:spChg>
        <pc:graphicFrameChg chg="add mod ord modGraphic">
          <ac:chgData name="Phillip Kobernick" userId="tU6/a8X10HbvwtRMBdMYWUqlhRGxyemWYNpfPaL+haI=" providerId="None" clId="Web-{483A99CD-775E-4A6E-915A-A8FB8F531A7D}" dt="2020-12-15T01:43:37.322" v="1227" actId="20577"/>
          <ac:graphicFrameMkLst>
            <pc:docMk/>
            <pc:sldMk cId="378877223" sldId="2796"/>
            <ac:graphicFrameMk id="5" creationId="{DB8B87C9-CEB8-4431-8537-C52C4AAD1B4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B78CFC2-C9B9-654A-A167-F910C2978E67}" type="datetimeFigureOut">
              <a:rPr lang="en-US" smtClean="0"/>
              <a:pPr/>
              <a:t>4/9/2021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64E4A216-3C1A-2145-BADF-9B61EEF4F027}" type="slidenum">
              <a:rPr lang="en-US" smtClean="0"/>
              <a:pPr/>
              <a:t>‹#›</a:t>
            </a:fld>
            <a:endParaRPr lang="en-US" dirty="0"/>
          </a:p>
        </p:txBody>
      </p:sp>
    </p:spTree>
    <p:extLst>
      <p:ext uri="{BB962C8B-B14F-4D97-AF65-F5344CB8AC3E}">
        <p14:creationId xmlns:p14="http://schemas.microsoft.com/office/powerpoint/2010/main" val="178578716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Arial" panose="020B0604020202020204" pitchFamily="34" charset="0"/>
        <a:ea typeface="+mn-ea"/>
        <a:cs typeface="+mn-cs"/>
      </a:defRPr>
    </a:lvl1pPr>
    <a:lvl2pPr marL="457189" algn="l" defTabSz="914377" rtl="0" eaLnBrk="1" latinLnBrk="0" hangingPunct="1">
      <a:defRPr sz="1200" kern="1200">
        <a:solidFill>
          <a:schemeClr val="tx1"/>
        </a:solidFill>
        <a:latin typeface="Arial" panose="020B0604020202020204" pitchFamily="34" charset="0"/>
        <a:ea typeface="+mn-ea"/>
        <a:cs typeface="+mn-cs"/>
      </a:defRPr>
    </a:lvl2pPr>
    <a:lvl3pPr marL="914377" algn="l" defTabSz="914377" rtl="0" eaLnBrk="1" latinLnBrk="0" hangingPunct="1">
      <a:defRPr sz="1200" kern="1200">
        <a:solidFill>
          <a:schemeClr val="tx1"/>
        </a:solidFill>
        <a:latin typeface="Arial" panose="020B0604020202020204" pitchFamily="34" charset="0"/>
        <a:ea typeface="+mn-ea"/>
        <a:cs typeface="+mn-cs"/>
      </a:defRPr>
    </a:lvl3pPr>
    <a:lvl4pPr marL="1371566" algn="l" defTabSz="914377" rtl="0" eaLnBrk="1" latinLnBrk="0" hangingPunct="1">
      <a:defRPr sz="1200" kern="1200">
        <a:solidFill>
          <a:schemeClr val="tx1"/>
        </a:solidFill>
        <a:latin typeface="Arial" panose="020B0604020202020204" pitchFamily="34" charset="0"/>
        <a:ea typeface="+mn-ea"/>
        <a:cs typeface="+mn-cs"/>
      </a:defRPr>
    </a:lvl4pPr>
    <a:lvl5pPr marL="1828754" algn="l" defTabSz="914377" rtl="0" eaLnBrk="1" latinLnBrk="0" hangingPunct="1">
      <a:defRPr sz="1200" kern="1200">
        <a:solidFill>
          <a:schemeClr val="tx1"/>
        </a:solidFill>
        <a:latin typeface="Arial" panose="020B0604020202020204" pitchFamily="34"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E4A216-3C1A-2145-BADF-9B61EEF4F027}" type="slidenum">
              <a:rPr lang="en-US" smtClean="0"/>
              <a:t>1</a:t>
            </a:fld>
            <a:endParaRPr lang="en-US"/>
          </a:p>
        </p:txBody>
      </p:sp>
    </p:spTree>
    <p:extLst>
      <p:ext uri="{BB962C8B-B14F-4D97-AF65-F5344CB8AC3E}">
        <p14:creationId xmlns:p14="http://schemas.microsoft.com/office/powerpoint/2010/main" val="217440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EV Ready Program is designed to meet California’s rising demand for EV’s. The state has a goal to put 5 million </a:t>
            </a:r>
            <a:r>
              <a:rPr lang="en-US" baseline="0" dirty="0" err="1"/>
              <a:t>Evs</a:t>
            </a:r>
            <a:r>
              <a:rPr lang="en-US" baseline="0" dirty="0"/>
              <a:t> on the road by 2025. We expect to have up to 65 thousand </a:t>
            </a:r>
            <a:r>
              <a:rPr lang="en-US" baseline="0" dirty="0" err="1"/>
              <a:t>Evs</a:t>
            </a:r>
            <a:r>
              <a:rPr lang="en-US" baseline="0" dirty="0"/>
              <a:t> in San Mateo County by that time. The California Air Resources Board is projecting EV sales in California to top 285 thousand vehicles annually in the next three years. The graph on the right shows that projection of annual EV sales steadily climbing.</a:t>
            </a:r>
          </a:p>
          <a:p>
            <a:endParaRPr lang="en-US" baseline="0" dirty="0"/>
          </a:p>
          <a:p>
            <a:r>
              <a:rPr lang="en-US" baseline="0" dirty="0"/>
              <a:t>But the biggest recent news has been that Governor Newsom signed an executive order that requires California to essentially ban new gas powered light passenger vehicle sales by 2035.  That will affect this projection as California sells around 2 million new vehicles per year. This will also result in a need for EV charging infrastructure as we move further away from gas powered vehicles.</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76A622A-4220-E04C-9D67-23EDDAD87A85}" type="slidenum">
              <a:rPr lang="en-US" smtClean="0"/>
              <a:t>2</a:t>
            </a:fld>
            <a:endParaRPr lang="en-US"/>
          </a:p>
        </p:txBody>
      </p:sp>
    </p:spTree>
    <p:extLst>
      <p:ext uri="{BB962C8B-B14F-4D97-AF65-F5344CB8AC3E}">
        <p14:creationId xmlns:p14="http://schemas.microsoft.com/office/powerpoint/2010/main" val="423437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E4A216-3C1A-2145-BADF-9B61EEF4F027}" type="slidenum">
              <a:rPr lang="en-US" smtClean="0"/>
              <a:pPr/>
              <a:t>3</a:t>
            </a:fld>
            <a:endParaRPr lang="en-US" dirty="0"/>
          </a:p>
        </p:txBody>
      </p:sp>
    </p:spTree>
    <p:extLst>
      <p:ext uri="{BB962C8B-B14F-4D97-AF65-F5344CB8AC3E}">
        <p14:creationId xmlns:p14="http://schemas.microsoft.com/office/powerpoint/2010/main" val="50920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E4A216-3C1A-2145-BADF-9B61EEF4F027}" type="slidenum">
              <a:rPr lang="en-US" smtClean="0"/>
              <a:pPr/>
              <a:t>4</a:t>
            </a:fld>
            <a:endParaRPr lang="en-US" dirty="0"/>
          </a:p>
        </p:txBody>
      </p:sp>
    </p:spTree>
    <p:extLst>
      <p:ext uri="{BB962C8B-B14F-4D97-AF65-F5344CB8AC3E}">
        <p14:creationId xmlns:p14="http://schemas.microsoft.com/office/powerpoint/2010/main" val="2353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4C46-9D3C-2443-9025-D211AE5003E7}"/>
              </a:ext>
            </a:extLst>
          </p:cNvPr>
          <p:cNvSpPr>
            <a:spLocks noGrp="1"/>
          </p:cNvSpPr>
          <p:nvPr>
            <p:ph type="ctrTitle"/>
          </p:nvPr>
        </p:nvSpPr>
        <p:spPr>
          <a:xfrm>
            <a:off x="381000" y="1962389"/>
            <a:ext cx="7046584" cy="1471719"/>
          </a:xfrm>
        </p:spPr>
        <p:txBody>
          <a:bodyPr anchor="b">
            <a:normAutofit/>
          </a:bodyPr>
          <a:lstStyle>
            <a:lvl1pPr algn="l">
              <a:defRPr sz="44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A6E28F32-8ECF-3648-9621-2DCCF2E88E71}"/>
              </a:ext>
            </a:extLst>
          </p:cNvPr>
          <p:cNvSpPr>
            <a:spLocks noGrp="1"/>
          </p:cNvSpPr>
          <p:nvPr>
            <p:ph type="subTitle" idx="1"/>
          </p:nvPr>
        </p:nvSpPr>
        <p:spPr>
          <a:xfrm>
            <a:off x="381000" y="3602037"/>
            <a:ext cx="5392746" cy="1179407"/>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014" y="251929"/>
            <a:ext cx="2903689" cy="1178414"/>
          </a:xfrm>
          <a:prstGeom prst="rect">
            <a:avLst/>
          </a:prstGeom>
        </p:spPr>
      </p:pic>
    </p:spTree>
    <p:extLst>
      <p:ext uri="{BB962C8B-B14F-4D97-AF65-F5344CB8AC3E}">
        <p14:creationId xmlns:p14="http://schemas.microsoft.com/office/powerpoint/2010/main" val="7948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3E4E-07C1-8046-89CC-93AF134153A9}"/>
              </a:ext>
            </a:extLst>
          </p:cNvPr>
          <p:cNvSpPr>
            <a:spLocks noGrp="1"/>
          </p:cNvSpPr>
          <p:nvPr>
            <p:ph type="title"/>
          </p:nvPr>
        </p:nvSpPr>
        <p:spPr>
          <a:xfrm>
            <a:off x="380999" y="365126"/>
            <a:ext cx="11427165" cy="89240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FC71642-5A1D-6A43-B9A0-C734C9F48548}"/>
              </a:ext>
            </a:extLst>
          </p:cNvPr>
          <p:cNvSpPr>
            <a:spLocks noGrp="1"/>
          </p:cNvSpPr>
          <p:nvPr>
            <p:ph type="body" idx="1"/>
          </p:nvPr>
        </p:nvSpPr>
        <p:spPr>
          <a:xfrm>
            <a:off x="381001" y="1562100"/>
            <a:ext cx="5616576" cy="942975"/>
          </a:xfrm>
        </p:spPr>
        <p:txBody>
          <a:bodyPr anchor="b">
            <a:normAutofit/>
          </a:bodyPr>
          <a:lstStyle>
            <a:lvl1pPr marL="0" indent="0">
              <a:buNone/>
              <a:defRPr sz="28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5189BE-BC17-AA48-AD9E-115058F9C0A2}"/>
              </a:ext>
            </a:extLst>
          </p:cNvPr>
          <p:cNvSpPr>
            <a:spLocks noGrp="1"/>
          </p:cNvSpPr>
          <p:nvPr>
            <p:ph sz="half" idx="2"/>
          </p:nvPr>
        </p:nvSpPr>
        <p:spPr>
          <a:xfrm>
            <a:off x="381001" y="2505075"/>
            <a:ext cx="5616575" cy="3684588"/>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91CE850-9B94-BC41-BF2A-46D68A1AD637}"/>
              </a:ext>
            </a:extLst>
          </p:cNvPr>
          <p:cNvSpPr>
            <a:spLocks noGrp="1"/>
          </p:cNvSpPr>
          <p:nvPr>
            <p:ph type="body" sz="quarter" idx="3"/>
          </p:nvPr>
        </p:nvSpPr>
        <p:spPr>
          <a:xfrm>
            <a:off x="6172200" y="1562100"/>
            <a:ext cx="5644545" cy="942975"/>
          </a:xfrm>
        </p:spPr>
        <p:txBody>
          <a:bodyPr anchor="b">
            <a:normAutofit/>
          </a:bodyPr>
          <a:lstStyle>
            <a:lvl1pPr marL="0" indent="0">
              <a:buNone/>
              <a:defRPr sz="28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4136DB9-DC19-3C44-964F-70223432AEA6}"/>
              </a:ext>
            </a:extLst>
          </p:cNvPr>
          <p:cNvSpPr>
            <a:spLocks noGrp="1"/>
          </p:cNvSpPr>
          <p:nvPr>
            <p:ph sz="quarter" idx="4"/>
          </p:nvPr>
        </p:nvSpPr>
        <p:spPr>
          <a:xfrm>
            <a:off x="6172201" y="2505075"/>
            <a:ext cx="5644544" cy="3684588"/>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BC30F1B0-92B0-1142-AB5D-681D967183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F31756-C9D3-044E-99E5-155CF0C644FE}"/>
              </a:ext>
            </a:extLst>
          </p:cNvPr>
          <p:cNvSpPr>
            <a:spLocks noGrp="1"/>
          </p:cNvSpPr>
          <p:nvPr>
            <p:ph type="sldNum" sz="quarter" idx="12"/>
          </p:nvPr>
        </p:nvSpPr>
        <p:spPr/>
        <p:txBody>
          <a:bodyPr/>
          <a:lstStyle/>
          <a:p>
            <a:fld id="{D10614E3-C4A9-CD4C-BADA-8679F9DB688A}" type="slidenum">
              <a:rPr lang="en-US" smtClean="0"/>
              <a:t>‹#›</a:t>
            </a:fld>
            <a:endParaRPr lang="en-US"/>
          </a:p>
        </p:txBody>
      </p:sp>
    </p:spTree>
    <p:extLst>
      <p:ext uri="{BB962C8B-B14F-4D97-AF65-F5344CB8AC3E}">
        <p14:creationId xmlns:p14="http://schemas.microsoft.com/office/powerpoint/2010/main" val="405999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52FDC46-D105-C043-B222-8987ACE575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0B920D-06BD-F24A-A6D9-AA11F0A1A89C}"/>
              </a:ext>
            </a:extLst>
          </p:cNvPr>
          <p:cNvSpPr>
            <a:spLocks noGrp="1"/>
          </p:cNvSpPr>
          <p:nvPr>
            <p:ph type="sldNum" sz="quarter" idx="12"/>
          </p:nvPr>
        </p:nvSpPr>
        <p:spPr/>
        <p:txBody>
          <a:bodyPr/>
          <a:lstStyle/>
          <a:p>
            <a:fld id="{D10614E3-C4A9-CD4C-BADA-8679F9DB688A}" type="slidenum">
              <a:rPr lang="en-US" smtClean="0"/>
              <a:t>‹#›</a:t>
            </a:fld>
            <a:endParaRPr lang="en-US"/>
          </a:p>
        </p:txBody>
      </p:sp>
    </p:spTree>
    <p:extLst>
      <p:ext uri="{BB962C8B-B14F-4D97-AF65-F5344CB8AC3E}">
        <p14:creationId xmlns:p14="http://schemas.microsoft.com/office/powerpoint/2010/main" val="369161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2B76-A149-3E40-B7F7-6532678E988F}"/>
              </a:ext>
            </a:extLst>
          </p:cNvPr>
          <p:cNvSpPr>
            <a:spLocks noGrp="1"/>
          </p:cNvSpPr>
          <p:nvPr>
            <p:ph type="title"/>
          </p:nvPr>
        </p:nvSpPr>
        <p:spPr>
          <a:xfrm>
            <a:off x="534989" y="341743"/>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53C36C-D794-9949-A356-5C88B274965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CAE93B-810B-5C4F-9E8E-FE930A69C737}"/>
              </a:ext>
            </a:extLst>
          </p:cNvPr>
          <p:cNvSpPr>
            <a:spLocks noGrp="1"/>
          </p:cNvSpPr>
          <p:nvPr>
            <p:ph type="body" sz="half" idx="2"/>
          </p:nvPr>
        </p:nvSpPr>
        <p:spPr>
          <a:xfrm>
            <a:off x="534988" y="2049463"/>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DE0161-B27E-484F-BBD5-1FD1A23F5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EA57E-C31C-364E-B7BF-3C25F5B9AD77}"/>
              </a:ext>
            </a:extLst>
          </p:cNvPr>
          <p:cNvSpPr>
            <a:spLocks noGrp="1"/>
          </p:cNvSpPr>
          <p:nvPr>
            <p:ph type="sldNum" sz="quarter" idx="12"/>
          </p:nvPr>
        </p:nvSpPr>
        <p:spPr/>
        <p:txBody>
          <a:bodyPr/>
          <a:lstStyle/>
          <a:p>
            <a:fld id="{D10614E3-C4A9-CD4C-BADA-8679F9DB688A}" type="slidenum">
              <a:rPr lang="en-US" smtClean="0"/>
              <a:t>‹#›</a:t>
            </a:fld>
            <a:endParaRPr lang="en-US"/>
          </a:p>
        </p:txBody>
      </p:sp>
      <p:sp>
        <p:nvSpPr>
          <p:cNvPr id="8" name="TextBox 7"/>
          <p:cNvSpPr txBox="1"/>
          <p:nvPr userDrawn="1"/>
        </p:nvSpPr>
        <p:spPr>
          <a:xfrm>
            <a:off x="408709" y="6407520"/>
            <a:ext cx="1701107" cy="430887"/>
          </a:xfrm>
          <a:prstGeom prst="rect">
            <a:avLst/>
          </a:prstGeom>
          <a:noFill/>
        </p:spPr>
        <p:txBody>
          <a:bodyPr wrap="none" rtlCol="0">
            <a:spAutoFit/>
          </a:bodyPr>
          <a:lstStyle/>
          <a:p>
            <a:r>
              <a:rPr lang="en-US" sz="1100" dirty="0">
                <a:solidFill>
                  <a:srgbClr val="7F7F7F"/>
                </a:solidFill>
              </a:rPr>
              <a:t>Peninsula</a:t>
            </a:r>
            <a:r>
              <a:rPr lang="en-US" sz="1100" baseline="0" dirty="0">
                <a:solidFill>
                  <a:srgbClr val="7F7F7F"/>
                </a:solidFill>
              </a:rPr>
              <a:t> Clean Energy</a:t>
            </a:r>
          </a:p>
          <a:p>
            <a:endParaRPr lang="en-US" sz="1100" dirty="0"/>
          </a:p>
        </p:txBody>
      </p:sp>
    </p:spTree>
    <p:extLst>
      <p:ext uri="{BB962C8B-B14F-4D97-AF65-F5344CB8AC3E}">
        <p14:creationId xmlns:p14="http://schemas.microsoft.com/office/powerpoint/2010/main" val="3007665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E308-3276-334D-9C64-39E25904B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68162-43E4-EC4F-A780-2B4241CFF6F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403CB439-3F9A-5040-8EDB-972FA009C5D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B836290-54E9-AB48-97DE-7CF753458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DCC08-9D97-E645-B9E9-1CBF1191811D}"/>
              </a:ext>
            </a:extLst>
          </p:cNvPr>
          <p:cNvSpPr>
            <a:spLocks noGrp="1"/>
          </p:cNvSpPr>
          <p:nvPr>
            <p:ph type="sldNum" sz="quarter" idx="12"/>
          </p:nvPr>
        </p:nvSpPr>
        <p:spPr/>
        <p:txBody>
          <a:bodyPr/>
          <a:lstStyle/>
          <a:p>
            <a:fld id="{D10614E3-C4A9-CD4C-BADA-8679F9DB688A}" type="slidenum">
              <a:rPr lang="en-US" smtClean="0"/>
              <a:t>‹#›</a:t>
            </a:fld>
            <a:endParaRPr lang="en-US"/>
          </a:p>
        </p:txBody>
      </p:sp>
      <p:sp>
        <p:nvSpPr>
          <p:cNvPr id="8" name="TextBox 7"/>
          <p:cNvSpPr txBox="1"/>
          <p:nvPr userDrawn="1"/>
        </p:nvSpPr>
        <p:spPr>
          <a:xfrm>
            <a:off x="408709" y="6407520"/>
            <a:ext cx="1701107" cy="430887"/>
          </a:xfrm>
          <a:prstGeom prst="rect">
            <a:avLst/>
          </a:prstGeom>
          <a:noFill/>
        </p:spPr>
        <p:txBody>
          <a:bodyPr wrap="none" rtlCol="0">
            <a:spAutoFit/>
          </a:bodyPr>
          <a:lstStyle/>
          <a:p>
            <a:r>
              <a:rPr lang="en-US" sz="1100" dirty="0">
                <a:solidFill>
                  <a:srgbClr val="7F7F7F"/>
                </a:solidFill>
              </a:rPr>
              <a:t>Peninsula</a:t>
            </a:r>
            <a:r>
              <a:rPr lang="en-US" sz="1100" baseline="0" dirty="0">
                <a:solidFill>
                  <a:srgbClr val="7F7F7F"/>
                </a:solidFill>
              </a:rPr>
              <a:t> Clean Energy</a:t>
            </a:r>
          </a:p>
          <a:p>
            <a:endParaRPr lang="en-US" sz="1100" dirty="0"/>
          </a:p>
        </p:txBody>
      </p:sp>
    </p:spTree>
    <p:extLst>
      <p:ext uri="{BB962C8B-B14F-4D97-AF65-F5344CB8AC3E}">
        <p14:creationId xmlns:p14="http://schemas.microsoft.com/office/powerpoint/2010/main" val="359483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47AAC473-0B2E-8F4C-9F56-824AAE42C2DD}"/>
              </a:ext>
            </a:extLst>
          </p:cNvPr>
          <p:cNvSpPr>
            <a:spLocks noGrp="1"/>
          </p:cNvSpPr>
          <p:nvPr>
            <p:ph type="subTitle" idx="13"/>
          </p:nvPr>
        </p:nvSpPr>
        <p:spPr>
          <a:xfrm>
            <a:off x="1515670" y="1451077"/>
            <a:ext cx="9185888" cy="4614466"/>
          </a:xfrm>
        </p:spPr>
        <p:txBody>
          <a:bodyPr>
            <a:noAutofit/>
          </a:bodyPr>
          <a:lstStyle>
            <a:lvl1pPr marL="342900" indent="-342900" algn="l">
              <a:buFont typeface="Arial" panose="020B0604020202020204" pitchFamily="34" charset="0"/>
              <a:buChar char="•"/>
              <a:defRPr>
                <a:solidFill>
                  <a:srgbClr val="2B5FAC"/>
                </a:solidFill>
              </a:defRPr>
            </a:lvl1pPr>
          </a:lstStyle>
          <a:p>
            <a:pPr algn="l">
              <a:lnSpc>
                <a:spcPct val="150000"/>
              </a:lnSpc>
            </a:pPr>
            <a:r>
              <a:rPr lang="en-US" sz="2000">
                <a:latin typeface="Roboto" panose="02000000000000000000" pitchFamily="2" charset="0"/>
                <a:ea typeface="Roboto" panose="02000000000000000000" pitchFamily="2" charset="0"/>
                <a:cs typeface="Arial" panose="020B0604020202020204" pitchFamily="34" charset="0"/>
              </a:rPr>
              <a:t>Click to edit Master subtitle style</a:t>
            </a:r>
          </a:p>
        </p:txBody>
      </p:sp>
      <p:sp>
        <p:nvSpPr>
          <p:cNvPr id="9" name="Title 1">
            <a:extLst>
              <a:ext uri="{FF2B5EF4-FFF2-40B4-BE49-F238E27FC236}">
                <a16:creationId xmlns:a16="http://schemas.microsoft.com/office/drawing/2014/main" id="{BA8E4131-51A7-174F-B68A-5BE309D58F75}"/>
              </a:ext>
            </a:extLst>
          </p:cNvPr>
          <p:cNvSpPr>
            <a:spLocks noGrp="1"/>
          </p:cNvSpPr>
          <p:nvPr>
            <p:ph type="title" hasCustomPrompt="1"/>
          </p:nvPr>
        </p:nvSpPr>
        <p:spPr>
          <a:xfrm>
            <a:off x="1515670" y="518778"/>
            <a:ext cx="9194217" cy="859729"/>
          </a:xfrm>
        </p:spPr>
        <p:txBody>
          <a:bodyPr/>
          <a:lstStyle>
            <a:lvl1pPr>
              <a:defRPr sz="4000" b="1"/>
            </a:lvl1pPr>
          </a:lstStyle>
          <a:p>
            <a:r>
              <a:rPr lang="en-US"/>
              <a:t>TITLE</a:t>
            </a:r>
          </a:p>
        </p:txBody>
      </p:sp>
      <p:cxnSp>
        <p:nvCxnSpPr>
          <p:cNvPr id="10" name="Straight Connector 9">
            <a:extLst>
              <a:ext uri="{FF2B5EF4-FFF2-40B4-BE49-F238E27FC236}">
                <a16:creationId xmlns:a16="http://schemas.microsoft.com/office/drawing/2014/main" id="{631E8C8C-7521-8E45-984F-5C2365CCCF57}"/>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35088B7-0267-3B48-B303-E99429CA6FC9}"/>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a:solidFill>
                <a:srgbClr val="2B5FAC"/>
              </a:solidFill>
            </a:endParaRPr>
          </a:p>
        </p:txBody>
      </p:sp>
      <p:cxnSp>
        <p:nvCxnSpPr>
          <p:cNvPr id="6" name="Straight Connector 5">
            <a:extLst>
              <a:ext uri="{FF2B5EF4-FFF2-40B4-BE49-F238E27FC236}">
                <a16:creationId xmlns:a16="http://schemas.microsoft.com/office/drawing/2014/main" id="{C0D54454-52CF-004D-A0D9-68974D285160}"/>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44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26F6-BDA6-2342-8C57-3EBFDE67418D}"/>
              </a:ext>
            </a:extLst>
          </p:cNvPr>
          <p:cNvSpPr>
            <a:spLocks noGrp="1"/>
          </p:cNvSpPr>
          <p:nvPr>
            <p:ph type="title"/>
          </p:nvPr>
        </p:nvSpPr>
        <p:spPr>
          <a:xfrm>
            <a:off x="401420" y="2227543"/>
            <a:ext cx="6668579" cy="1175333"/>
          </a:xfrm>
        </p:spPr>
        <p:txBody>
          <a:bodyPr anchor="b">
            <a:normAutofit/>
          </a:bodyPr>
          <a:lstStyle>
            <a:lvl1pP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3FF5BA8-F663-7B41-81AD-051F8E5DF9F8}"/>
              </a:ext>
            </a:extLst>
          </p:cNvPr>
          <p:cNvSpPr>
            <a:spLocks noGrp="1"/>
          </p:cNvSpPr>
          <p:nvPr>
            <p:ph type="body" idx="1"/>
          </p:nvPr>
        </p:nvSpPr>
        <p:spPr>
          <a:xfrm>
            <a:off x="416114" y="3617562"/>
            <a:ext cx="5397231" cy="76814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solidFill>
                  <a:schemeClr val="accent1"/>
                </a:solidFill>
              </a:rPr>
              <a:t>|</a:t>
            </a:r>
            <a:r>
              <a:rPr lang="en-US"/>
              <a:t>  </a:t>
            </a:r>
            <a:fld id="{D10614E3-C4A9-CD4C-BADA-8679F9DB688A}" type="slidenum">
              <a:rPr lang="en-US" smtClean="0"/>
              <a:pPr/>
              <a:t>‹#›</a:t>
            </a:fld>
            <a:endParaRPr lang="en-US" dirty="0"/>
          </a:p>
        </p:txBody>
      </p:sp>
    </p:spTree>
    <p:extLst>
      <p:ext uri="{BB962C8B-B14F-4D97-AF65-F5344CB8AC3E}">
        <p14:creationId xmlns:p14="http://schemas.microsoft.com/office/powerpoint/2010/main" val="241488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bullets table image graph">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7CDC-7748-CA48-9D86-BD7079624DDD}"/>
              </a:ext>
            </a:extLst>
          </p:cNvPr>
          <p:cNvSpPr>
            <a:spLocks noGrp="1"/>
          </p:cNvSpPr>
          <p:nvPr>
            <p:ph type="title" hasCustomPrompt="1"/>
          </p:nvPr>
        </p:nvSpPr>
        <p:spPr>
          <a:xfrm>
            <a:off x="379695" y="317069"/>
            <a:ext cx="11512463" cy="939220"/>
          </a:xfrm>
        </p:spPr>
        <p:txBody>
          <a:bodyPr>
            <a:normAutofit/>
          </a:bodyPr>
          <a:lstStyle>
            <a:lvl1pPr>
              <a:defRPr sz="4000">
                <a:solidFill>
                  <a:srgbClr val="0077C8"/>
                </a:solidFill>
              </a:defRPr>
            </a:lvl1pPr>
          </a:lstStyle>
          <a:p>
            <a:r>
              <a:rPr lang="en-US" dirty="0"/>
              <a:t>Click add text</a:t>
            </a:r>
          </a:p>
        </p:txBody>
      </p:sp>
      <p:sp>
        <p:nvSpPr>
          <p:cNvPr id="3" name="Content Placeholder 2">
            <a:extLst>
              <a:ext uri="{FF2B5EF4-FFF2-40B4-BE49-F238E27FC236}">
                <a16:creationId xmlns:a16="http://schemas.microsoft.com/office/drawing/2014/main" id="{E802E199-3850-0542-BB80-9EBD5CA29180}"/>
              </a:ext>
            </a:extLst>
          </p:cNvPr>
          <p:cNvSpPr>
            <a:spLocks noGrp="1"/>
          </p:cNvSpPr>
          <p:nvPr>
            <p:ph idx="1" hasCustomPrompt="1"/>
          </p:nvPr>
        </p:nvSpPr>
        <p:spPr>
          <a:xfrm>
            <a:off x="368473" y="1609595"/>
            <a:ext cx="11455051" cy="4567369"/>
          </a:xfrm>
        </p:spPr>
        <p:txBody>
          <a:bodyPr/>
          <a:lstStyle>
            <a:lvl1pPr>
              <a:defRPr>
                <a:solidFill>
                  <a:srgbClr val="0077C8"/>
                </a:solidFill>
              </a:defRPr>
            </a:lvl1pPr>
            <a:lvl2pPr marL="685783" indent="-228594">
              <a:buSzPct val="85000"/>
              <a:buFont typeface="Courier New" panose="02070309020205020404" pitchFamily="49" charset="0"/>
              <a:buChar char="o"/>
              <a:defRPr>
                <a:solidFill>
                  <a:srgbClr val="0077C8"/>
                </a:solidFill>
              </a:defRPr>
            </a:lvl2pPr>
            <a:lvl3pPr marL="1142971" indent="-228594">
              <a:buFont typeface="Courier New" panose="02070309020205020404" pitchFamily="49" charset="0"/>
              <a:buChar char="o"/>
              <a:defRPr>
                <a:solidFill>
                  <a:srgbClr val="0077C8"/>
                </a:solidFill>
              </a:defRPr>
            </a:lvl3pPr>
            <a:lvl4pPr marL="1600160" indent="-228594">
              <a:buFont typeface="Courier New" panose="02070309020205020404" pitchFamily="49" charset="0"/>
              <a:buChar char="o"/>
              <a:defRPr>
                <a:solidFill>
                  <a:srgbClr val="0077C8"/>
                </a:solidFill>
              </a:defRPr>
            </a:lvl4pPr>
            <a:lvl5pPr marL="2057349" indent="-228594">
              <a:buFont typeface="Courier New" panose="02070309020205020404" pitchFamily="49" charset="0"/>
              <a:buChar char="o"/>
              <a:defRPr>
                <a:solidFill>
                  <a:srgbClr val="0077C8"/>
                </a:solidFill>
              </a:defRPr>
            </a:lvl5pPr>
            <a:lvl6pPr marL="2285943" indent="0">
              <a:buNone/>
              <a:defRPr/>
            </a:lvl6pPr>
          </a:lstStyle>
          <a:p>
            <a:pPr lvl="0"/>
            <a:r>
              <a:rPr lang="en-US" dirty="0"/>
              <a:t>Click add text</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D10614E3-C4A9-CD4C-BADA-8679F9DB688A}" type="slidenum">
              <a:rPr lang="en-US" smtClean="0"/>
              <a:pPr/>
              <a:t>‹#›</a:t>
            </a:fld>
            <a:endParaRPr lang="en-US" dirty="0"/>
          </a:p>
        </p:txBody>
      </p:sp>
    </p:spTree>
    <p:extLst>
      <p:ext uri="{BB962C8B-B14F-4D97-AF65-F5344CB8AC3E}">
        <p14:creationId xmlns:p14="http://schemas.microsoft.com/office/powerpoint/2010/main" val="116012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Content outline format table image graph">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7CDC-7748-CA48-9D86-BD7079624DDD}"/>
              </a:ext>
            </a:extLst>
          </p:cNvPr>
          <p:cNvSpPr>
            <a:spLocks noGrp="1"/>
          </p:cNvSpPr>
          <p:nvPr>
            <p:ph type="title" hasCustomPrompt="1"/>
          </p:nvPr>
        </p:nvSpPr>
        <p:spPr>
          <a:xfrm>
            <a:off x="379695" y="317069"/>
            <a:ext cx="11512463" cy="939220"/>
          </a:xfrm>
        </p:spPr>
        <p:txBody>
          <a:bodyPr>
            <a:normAutofit/>
          </a:bodyPr>
          <a:lstStyle>
            <a:lvl1pPr>
              <a:defRPr sz="4000">
                <a:solidFill>
                  <a:srgbClr val="0077C8"/>
                </a:solidFill>
              </a:defRPr>
            </a:lvl1pPr>
          </a:lstStyle>
          <a:p>
            <a:r>
              <a:rPr lang="en-US" dirty="0"/>
              <a:t>Click add text</a:t>
            </a:r>
          </a:p>
        </p:txBody>
      </p:sp>
      <p:sp>
        <p:nvSpPr>
          <p:cNvPr id="3" name="Content Placeholder 2">
            <a:extLst>
              <a:ext uri="{FF2B5EF4-FFF2-40B4-BE49-F238E27FC236}">
                <a16:creationId xmlns:a16="http://schemas.microsoft.com/office/drawing/2014/main" id="{E802E199-3850-0542-BB80-9EBD5CA29180}"/>
              </a:ext>
            </a:extLst>
          </p:cNvPr>
          <p:cNvSpPr>
            <a:spLocks noGrp="1"/>
          </p:cNvSpPr>
          <p:nvPr>
            <p:ph idx="1" hasCustomPrompt="1"/>
          </p:nvPr>
        </p:nvSpPr>
        <p:spPr>
          <a:xfrm>
            <a:off x="368473" y="1609595"/>
            <a:ext cx="11455051" cy="4567369"/>
          </a:xfrm>
        </p:spPr>
        <p:txBody>
          <a:bodyPr/>
          <a:lstStyle>
            <a:lvl1pPr marL="398463" indent="-398463">
              <a:buFont typeface="+mj-lt"/>
              <a:buAutoNum type="alphaUcPeriod"/>
              <a:defRPr>
                <a:solidFill>
                  <a:srgbClr val="0077C8"/>
                </a:solidFill>
              </a:defRPr>
            </a:lvl1pPr>
            <a:lvl2pPr marL="798513" indent="-342900">
              <a:buSzPct val="85000"/>
              <a:buFont typeface="+mj-lt"/>
              <a:buAutoNum type="arabicPeriod"/>
              <a:defRPr>
                <a:solidFill>
                  <a:srgbClr val="0077C8"/>
                </a:solidFill>
              </a:defRPr>
            </a:lvl2pPr>
            <a:lvl3pPr marL="1257300" indent="-344488">
              <a:buFont typeface="+mj-lt"/>
              <a:buAutoNum type="alphaLcPeriod"/>
              <a:defRPr>
                <a:solidFill>
                  <a:srgbClr val="0077C8"/>
                </a:solidFill>
              </a:defRPr>
            </a:lvl3pPr>
            <a:lvl4pPr marL="1601788" indent="-231775">
              <a:buFont typeface="+mj-lt"/>
              <a:buAutoNum type="romanLcPeriod"/>
              <a:defRPr>
                <a:solidFill>
                  <a:srgbClr val="0077C8"/>
                </a:solidFill>
              </a:defRPr>
            </a:lvl4pPr>
            <a:lvl5pPr marL="2057349" indent="-228594">
              <a:buFont typeface="Courier New" panose="02070309020205020404" pitchFamily="49" charset="0"/>
              <a:buChar char="o"/>
              <a:defRPr>
                <a:solidFill>
                  <a:srgbClr val="0077C8"/>
                </a:solidFill>
              </a:defRPr>
            </a:lvl5pPr>
            <a:lvl6pPr marL="2285943" indent="0">
              <a:buNone/>
              <a:defRPr/>
            </a:lvl6pPr>
          </a:lstStyle>
          <a:p>
            <a:pPr lvl="0"/>
            <a:r>
              <a:rPr lang="en-US" dirty="0"/>
              <a:t>Click add text</a:t>
            </a:r>
          </a:p>
          <a:p>
            <a:pPr lvl="1"/>
            <a:r>
              <a:rPr lang="en-US" dirty="0"/>
              <a:t>Second level</a:t>
            </a:r>
          </a:p>
          <a:p>
            <a:pPr lvl="2"/>
            <a:r>
              <a:rPr lang="en-US" dirty="0"/>
              <a:t>Third level</a:t>
            </a:r>
          </a:p>
          <a:p>
            <a:pPr lvl="3"/>
            <a:r>
              <a:rPr lang="en-US" dirty="0"/>
              <a:t>Fourth level</a:t>
            </a:r>
          </a:p>
          <a:p>
            <a:pPr lvl="5"/>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D10614E3-C4A9-CD4C-BADA-8679F9DB688A}" type="slidenum">
              <a:rPr lang="en-US" smtClean="0"/>
              <a:pPr/>
              <a:t>‹#›</a:t>
            </a:fld>
            <a:endParaRPr lang="en-US" dirty="0"/>
          </a:p>
        </p:txBody>
      </p:sp>
    </p:spTree>
    <p:extLst>
      <p:ext uri="{BB962C8B-B14F-4D97-AF65-F5344CB8AC3E}">
        <p14:creationId xmlns:p14="http://schemas.microsoft.com/office/powerpoint/2010/main" val="213593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Side-by-side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C417-9668-424A-95F8-EAABFC15BE92}"/>
              </a:ext>
            </a:extLst>
          </p:cNvPr>
          <p:cNvSpPr>
            <a:spLocks noGrp="1"/>
          </p:cNvSpPr>
          <p:nvPr>
            <p:ph type="title"/>
          </p:nvPr>
        </p:nvSpPr>
        <p:spPr>
          <a:xfrm>
            <a:off x="381000" y="342900"/>
            <a:ext cx="11435746" cy="913010"/>
          </a:xfrm>
        </p:spPr>
        <p:txBody>
          <a:bodyPr/>
          <a:lstStyle>
            <a:lvl1pPr>
              <a:lnSpc>
                <a:spcPct val="80000"/>
              </a:lnSpc>
              <a:defRPr/>
            </a:lvl1pPr>
          </a:lstStyle>
          <a:p>
            <a:r>
              <a:rPr lang="en-US" dirty="0"/>
              <a:t>Click to edit</a:t>
            </a:r>
          </a:p>
        </p:txBody>
      </p:sp>
      <p:sp>
        <p:nvSpPr>
          <p:cNvPr id="3" name="Content Placeholder 2">
            <a:extLst>
              <a:ext uri="{FF2B5EF4-FFF2-40B4-BE49-F238E27FC236}">
                <a16:creationId xmlns:a16="http://schemas.microsoft.com/office/drawing/2014/main" id="{29214BE4-EC68-6E4A-B280-C7069914E467}"/>
              </a:ext>
            </a:extLst>
          </p:cNvPr>
          <p:cNvSpPr>
            <a:spLocks noGrp="1"/>
          </p:cNvSpPr>
          <p:nvPr>
            <p:ph sz="half" idx="1"/>
          </p:nvPr>
        </p:nvSpPr>
        <p:spPr>
          <a:xfrm>
            <a:off x="381000" y="1562101"/>
            <a:ext cx="5638800" cy="46148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1C6824-D6D8-2E48-8F12-0C50FFCA95C2}"/>
              </a:ext>
            </a:extLst>
          </p:cNvPr>
          <p:cNvSpPr>
            <a:spLocks noGrp="1"/>
          </p:cNvSpPr>
          <p:nvPr>
            <p:ph sz="half" idx="2"/>
          </p:nvPr>
        </p:nvSpPr>
        <p:spPr>
          <a:xfrm>
            <a:off x="6172199" y="1562101"/>
            <a:ext cx="5586761" cy="461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D10614E3-C4A9-CD4C-BADA-8679F9DB688A}" type="slidenum">
              <a:rPr lang="en-US" smtClean="0"/>
              <a:pPr/>
              <a:t>‹#›</a:t>
            </a:fld>
            <a:endParaRPr lang="en-US" dirty="0"/>
          </a:p>
        </p:txBody>
      </p:sp>
    </p:spTree>
    <p:extLst>
      <p:ext uri="{BB962C8B-B14F-4D97-AF65-F5344CB8AC3E}">
        <p14:creationId xmlns:p14="http://schemas.microsoft.com/office/powerpoint/2010/main" val="307431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7CDC-7748-CA48-9D86-BD7079624DDD}"/>
              </a:ext>
            </a:extLst>
          </p:cNvPr>
          <p:cNvSpPr>
            <a:spLocks noGrp="1"/>
          </p:cNvSpPr>
          <p:nvPr>
            <p:ph type="title" hasCustomPrompt="1"/>
          </p:nvPr>
        </p:nvSpPr>
        <p:spPr>
          <a:xfrm>
            <a:off x="381000" y="350816"/>
            <a:ext cx="11507200" cy="906624"/>
          </a:xfrm>
        </p:spPr>
        <p:txBody>
          <a:bodyPr>
            <a:normAutofit/>
          </a:bodyPr>
          <a:lstStyle>
            <a:lvl1pPr>
              <a:lnSpc>
                <a:spcPct val="80000"/>
              </a:lnSpc>
              <a:defRPr sz="4000">
                <a:solidFill>
                  <a:srgbClr val="0077C8"/>
                </a:solidFill>
              </a:defRPr>
            </a:lvl1pPr>
          </a:lstStyle>
          <a:p>
            <a:r>
              <a:rPr lang="en-US" dirty="0"/>
              <a:t>Click add text</a:t>
            </a:r>
          </a:p>
        </p:txBody>
      </p:sp>
      <p:sp>
        <p:nvSpPr>
          <p:cNvPr id="3" name="Content Placeholder 2">
            <a:extLst>
              <a:ext uri="{FF2B5EF4-FFF2-40B4-BE49-F238E27FC236}">
                <a16:creationId xmlns:a16="http://schemas.microsoft.com/office/drawing/2014/main" id="{E802E199-3850-0542-BB80-9EBD5CA29180}"/>
              </a:ext>
            </a:extLst>
          </p:cNvPr>
          <p:cNvSpPr>
            <a:spLocks noGrp="1"/>
          </p:cNvSpPr>
          <p:nvPr>
            <p:ph idx="1" hasCustomPrompt="1"/>
          </p:nvPr>
        </p:nvSpPr>
        <p:spPr>
          <a:xfrm>
            <a:off x="380999" y="1562100"/>
            <a:ext cx="11442525" cy="4614865"/>
          </a:xfrm>
        </p:spPr>
        <p:txBody>
          <a:bodyPr/>
          <a:lstStyle>
            <a:lvl1pPr>
              <a:defRPr>
                <a:solidFill>
                  <a:srgbClr val="0077C8"/>
                </a:solidFill>
              </a:defRPr>
            </a:lvl1pPr>
            <a:lvl2pPr marL="685783" indent="-228594">
              <a:buSzPct val="85000"/>
              <a:buFont typeface="Courier New" panose="02070309020205020404" pitchFamily="49" charset="0"/>
              <a:buChar char="o"/>
              <a:defRPr>
                <a:solidFill>
                  <a:srgbClr val="0077C8"/>
                </a:solidFill>
              </a:defRPr>
            </a:lvl2pPr>
            <a:lvl3pPr marL="1142971" indent="-228594">
              <a:buFont typeface="Courier New" panose="02070309020205020404" pitchFamily="49" charset="0"/>
              <a:buChar char="o"/>
              <a:defRPr>
                <a:solidFill>
                  <a:srgbClr val="0077C8"/>
                </a:solidFill>
              </a:defRPr>
            </a:lvl3pPr>
            <a:lvl4pPr marL="1600160" indent="-228594">
              <a:buFont typeface="Courier New" panose="02070309020205020404" pitchFamily="49" charset="0"/>
              <a:buChar char="o"/>
              <a:defRPr>
                <a:solidFill>
                  <a:srgbClr val="0077C8"/>
                </a:solidFill>
              </a:defRPr>
            </a:lvl4pPr>
            <a:lvl5pPr marL="2057349" indent="-228594">
              <a:buFont typeface="Courier New" panose="02070309020205020404" pitchFamily="49" charset="0"/>
              <a:buChar char="o"/>
              <a:defRPr>
                <a:solidFill>
                  <a:srgbClr val="0077C8"/>
                </a:solidFill>
              </a:defRPr>
            </a:lvl5pPr>
            <a:lvl6pPr marL="2285943" indent="0">
              <a:buNone/>
              <a:defRPr/>
            </a:lvl6pPr>
          </a:lstStyle>
          <a:p>
            <a:pPr lvl="0"/>
            <a:r>
              <a:rPr lang="en-US" dirty="0"/>
              <a:t>Click add text</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D10614E3-C4A9-CD4C-BADA-8679F9DB688A}" type="slidenum">
              <a:rPr lang="en-US" smtClean="0"/>
              <a:pPr/>
              <a:t>‹#›</a:t>
            </a:fld>
            <a:endParaRPr lang="en-US" dirty="0"/>
          </a:p>
        </p:txBody>
      </p:sp>
    </p:spTree>
    <p:extLst>
      <p:ext uri="{BB962C8B-B14F-4D97-AF65-F5344CB8AC3E}">
        <p14:creationId xmlns:p14="http://schemas.microsoft.com/office/powerpoint/2010/main" val="56045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C417-9668-424A-95F8-EAABFC15BE92}"/>
              </a:ext>
            </a:extLst>
          </p:cNvPr>
          <p:cNvSpPr>
            <a:spLocks noGrp="1"/>
          </p:cNvSpPr>
          <p:nvPr>
            <p:ph type="title"/>
          </p:nvPr>
        </p:nvSpPr>
        <p:spPr>
          <a:xfrm>
            <a:off x="381000" y="378149"/>
            <a:ext cx="11435746" cy="87495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9214BE4-EC68-6E4A-B280-C7069914E467}"/>
              </a:ext>
            </a:extLst>
          </p:cNvPr>
          <p:cNvSpPr>
            <a:spLocks noGrp="1"/>
          </p:cNvSpPr>
          <p:nvPr>
            <p:ph sz="half" idx="1"/>
          </p:nvPr>
        </p:nvSpPr>
        <p:spPr>
          <a:xfrm>
            <a:off x="381000" y="1562101"/>
            <a:ext cx="5638800" cy="4614864"/>
          </a:xfrm>
        </p:spPr>
        <p:txBody>
          <a:bodyPr/>
          <a:lstStyle>
            <a:lvl2pPr marL="514350" indent="-228600">
              <a:defRPr/>
            </a:lvl2pPr>
            <a:lvl3pPr marL="744538" indent="-230188">
              <a:defRPr/>
            </a:lvl3pPr>
            <a:lvl4pPr marL="969963" indent="-227013">
              <a:defRPr/>
            </a:lvl4pPr>
            <a:lvl5pPr marL="1258888" indent="-22701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D10614E3-C4A9-CD4C-BADA-8679F9DB688A}" type="slidenum">
              <a:rPr lang="en-US" smtClean="0"/>
              <a:pPr/>
              <a:t>‹#›</a:t>
            </a:fld>
            <a:endParaRPr lang="en-US" dirty="0"/>
          </a:p>
        </p:txBody>
      </p:sp>
      <p:sp>
        <p:nvSpPr>
          <p:cNvPr id="7" name="Content Placeholder 2">
            <a:extLst>
              <a:ext uri="{FF2B5EF4-FFF2-40B4-BE49-F238E27FC236}">
                <a16:creationId xmlns:a16="http://schemas.microsoft.com/office/drawing/2014/main" id="{29214BE4-EC68-6E4A-B280-C7069914E467}"/>
              </a:ext>
            </a:extLst>
          </p:cNvPr>
          <p:cNvSpPr>
            <a:spLocks noGrp="1"/>
          </p:cNvSpPr>
          <p:nvPr>
            <p:ph sz="half" idx="13"/>
          </p:nvPr>
        </p:nvSpPr>
        <p:spPr>
          <a:xfrm>
            <a:off x="6126678" y="1562101"/>
            <a:ext cx="5638800" cy="4614864"/>
          </a:xfrm>
        </p:spPr>
        <p:txBody>
          <a:bodyPr/>
          <a:lstStyle>
            <a:lvl2pPr marL="514350" indent="-228600">
              <a:defRPr/>
            </a:lvl2pPr>
            <a:lvl3pPr marL="744538" indent="-230188">
              <a:defRPr/>
            </a:lvl3pPr>
            <a:lvl4pPr marL="969963" indent="-227013">
              <a:defRPr/>
            </a:lvl4pPr>
            <a:lvl5pPr marL="1258888" indent="-22701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29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0729C-883D-BC43-9A1F-0D176BBD8CA2}"/>
              </a:ext>
            </a:extLst>
          </p:cNvPr>
          <p:cNvSpPr>
            <a:spLocks noGrp="1"/>
          </p:cNvSpPr>
          <p:nvPr>
            <p:ph type="title"/>
          </p:nvPr>
        </p:nvSpPr>
        <p:spPr>
          <a:xfrm>
            <a:off x="381000" y="354774"/>
            <a:ext cx="11435746" cy="897178"/>
          </a:xfrm>
        </p:spPr>
        <p:txBody>
          <a:bodyPr/>
          <a:lstStyle/>
          <a:p>
            <a:r>
              <a:rPr lang="en-US" dirty="0"/>
              <a:t>Click to edit Master title style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0614E3-C4A9-CD4C-BADA-8679F9DB688A}" type="slidenum">
              <a:rPr lang="en-US" smtClean="0"/>
              <a:pPr/>
              <a:t>‹#›</a:t>
            </a:fld>
            <a:endParaRPr lang="en-US" dirty="0"/>
          </a:p>
        </p:txBody>
      </p:sp>
    </p:spTree>
    <p:extLst>
      <p:ext uri="{BB962C8B-B14F-4D97-AF65-F5344CB8AC3E}">
        <p14:creationId xmlns:p14="http://schemas.microsoft.com/office/powerpoint/2010/main" val="265706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75339"/>
            <a:ext cx="11435746" cy="874952"/>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0614E3-C4A9-CD4C-BADA-8679F9DB688A}" type="slidenum">
              <a:rPr lang="en-US" smtClean="0"/>
              <a:pPr/>
              <a:t>‹#›</a:t>
            </a:fld>
            <a:endParaRPr lang="en-US" dirty="0"/>
          </a:p>
        </p:txBody>
      </p:sp>
    </p:spTree>
    <p:extLst>
      <p:ext uri="{BB962C8B-B14F-4D97-AF65-F5344CB8AC3E}">
        <p14:creationId xmlns:p14="http://schemas.microsoft.com/office/powerpoint/2010/main" val="370804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26CCF-5B1E-5E43-A05E-88EE5AA61DEE}"/>
              </a:ext>
            </a:extLst>
          </p:cNvPr>
          <p:cNvSpPr>
            <a:spLocks noGrp="1"/>
          </p:cNvSpPr>
          <p:nvPr>
            <p:ph type="title"/>
          </p:nvPr>
        </p:nvSpPr>
        <p:spPr>
          <a:xfrm>
            <a:off x="381000" y="365126"/>
            <a:ext cx="11435746" cy="87495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969BCB-7CFD-184B-A7B8-50FAA87692AB}"/>
              </a:ext>
            </a:extLst>
          </p:cNvPr>
          <p:cNvSpPr>
            <a:spLocks noGrp="1"/>
          </p:cNvSpPr>
          <p:nvPr>
            <p:ph type="body" idx="1"/>
          </p:nvPr>
        </p:nvSpPr>
        <p:spPr>
          <a:xfrm>
            <a:off x="373763" y="1550021"/>
            <a:ext cx="11430000" cy="46221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906E2CE-65CF-7E47-B83C-D5120C7A721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a:solidFill>
                  <a:schemeClr val="bg1">
                    <a:lumMod val="50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254EDAB-E05F-C64C-BCE0-BC53533C0BCF}"/>
              </a:ext>
            </a:extLst>
          </p:cNvPr>
          <p:cNvSpPr>
            <a:spLocks noGrp="1"/>
          </p:cNvSpPr>
          <p:nvPr>
            <p:ph type="sldNum" sz="quarter" idx="4"/>
          </p:nvPr>
        </p:nvSpPr>
        <p:spPr>
          <a:xfrm>
            <a:off x="10375120" y="6356349"/>
            <a:ext cx="1441626" cy="365125"/>
          </a:xfrm>
          <a:prstGeom prst="rect">
            <a:avLst/>
          </a:prstGeom>
        </p:spPr>
        <p:txBody>
          <a:bodyPr vert="horz" lIns="91440" tIns="45720" rIns="91440" bIns="45720" rtlCol="0" anchor="ctr"/>
          <a:lstStyle>
            <a:lvl1pPr algn="r">
              <a:defRPr sz="1000">
                <a:solidFill>
                  <a:schemeClr val="bg1">
                    <a:lumMod val="50000"/>
                  </a:schemeClr>
                </a:solidFill>
                <a:latin typeface="Arial" panose="020B0604020202020204" pitchFamily="34" charset="0"/>
              </a:defRPr>
            </a:lvl1pPr>
          </a:lstStyle>
          <a:p>
            <a:r>
              <a:rPr lang="en-US" dirty="0">
                <a:solidFill>
                  <a:schemeClr val="accent1"/>
                </a:solidFill>
              </a:rPr>
              <a:t>|</a:t>
            </a:r>
            <a:r>
              <a:rPr lang="en-US" dirty="0"/>
              <a:t>  </a:t>
            </a:r>
            <a:fld id="{E8B6C02F-EE66-41EE-8C75-52154D0802D6}" type="slidenum">
              <a:rPr lang="en-US" smtClean="0"/>
              <a:pPr/>
              <a:t>‹#›</a:t>
            </a:fld>
            <a:endParaRPr lang="en-US" dirty="0"/>
          </a:p>
        </p:txBody>
      </p:sp>
      <p:cxnSp>
        <p:nvCxnSpPr>
          <p:cNvPr id="7" name="Straight Connector 6">
            <a:extLst>
              <a:ext uri="{FF2B5EF4-FFF2-40B4-BE49-F238E27FC236}">
                <a16:creationId xmlns:a16="http://schemas.microsoft.com/office/drawing/2014/main" id="{A0FD4564-5154-7043-8C5D-21F8D505D286}"/>
              </a:ext>
            </a:extLst>
          </p:cNvPr>
          <p:cNvCxnSpPr/>
          <p:nvPr userDrawn="1"/>
        </p:nvCxnSpPr>
        <p:spPr>
          <a:xfrm>
            <a:off x="381000" y="1260544"/>
            <a:ext cx="11430000" cy="0"/>
          </a:xfrm>
          <a:prstGeom prst="line">
            <a:avLst/>
          </a:prstGeom>
          <a:ln w="12700" cap="rnd">
            <a:gradFill>
              <a:gsLst>
                <a:gs pos="5000">
                  <a:srgbClr val="92D050"/>
                </a:gs>
                <a:gs pos="29000">
                  <a:srgbClr val="5FAE63">
                    <a:lumMod val="82000"/>
                  </a:srgbClr>
                </a:gs>
                <a:gs pos="61000">
                  <a:srgbClr val="01B2ED"/>
                </a:gs>
                <a:gs pos="99000">
                  <a:srgbClr val="007FC7"/>
                </a:gs>
              </a:gsLst>
              <a:lin ang="4800000" scaled="0"/>
            </a:gradFill>
          </a:ln>
        </p:spPr>
        <p:style>
          <a:lnRef idx="1">
            <a:schemeClr val="dk1"/>
          </a:lnRef>
          <a:fillRef idx="0">
            <a:schemeClr val="dk1"/>
          </a:fillRef>
          <a:effectRef idx="0">
            <a:schemeClr val="dk1"/>
          </a:effectRef>
          <a:fontRef idx="minor">
            <a:schemeClr val="tx1"/>
          </a:fontRef>
        </p:style>
      </p:cxnSp>
      <p:sp>
        <p:nvSpPr>
          <p:cNvPr id="4" name="TextBox 3"/>
          <p:cNvSpPr txBox="1"/>
          <p:nvPr userDrawn="1"/>
        </p:nvSpPr>
        <p:spPr>
          <a:xfrm>
            <a:off x="408709" y="6407520"/>
            <a:ext cx="1701107" cy="430887"/>
          </a:xfrm>
          <a:prstGeom prst="rect">
            <a:avLst/>
          </a:prstGeom>
          <a:noFill/>
        </p:spPr>
        <p:txBody>
          <a:bodyPr wrap="none" rtlCol="0">
            <a:spAutoFit/>
          </a:bodyPr>
          <a:lstStyle/>
          <a:p>
            <a:r>
              <a:rPr lang="en-US" sz="1100" dirty="0">
                <a:solidFill>
                  <a:srgbClr val="7F7F7F"/>
                </a:solidFill>
              </a:rPr>
              <a:t>Peninsula</a:t>
            </a:r>
            <a:r>
              <a:rPr lang="en-US" sz="1100" baseline="0" dirty="0">
                <a:solidFill>
                  <a:srgbClr val="7F7F7F"/>
                </a:solidFill>
              </a:rPr>
              <a:t> Clean Energy</a:t>
            </a:r>
          </a:p>
          <a:p>
            <a:endParaRPr lang="en-US" sz="1100" dirty="0"/>
          </a:p>
        </p:txBody>
      </p:sp>
    </p:spTree>
    <p:extLst>
      <p:ext uri="{BB962C8B-B14F-4D97-AF65-F5344CB8AC3E}">
        <p14:creationId xmlns:p14="http://schemas.microsoft.com/office/powerpoint/2010/main" val="17552842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5" r:id="rId4"/>
    <p:sldLayoutId id="2147483652" r:id="rId5"/>
    <p:sldLayoutId id="2147483661" r:id="rId6"/>
    <p:sldLayoutId id="2147483662" r:id="rId7"/>
    <p:sldLayoutId id="2147483654" r:id="rId8"/>
    <p:sldLayoutId id="2147483660" r:id="rId9"/>
    <p:sldLayoutId id="2147483653" r:id="rId10"/>
    <p:sldLayoutId id="2147483655" r:id="rId11"/>
    <p:sldLayoutId id="2147483664" r:id="rId12"/>
    <p:sldLayoutId id="2147483657" r:id="rId13"/>
    <p:sldLayoutId id="2147483676" r:id="rId14"/>
  </p:sldLayoutIdLst>
  <p:hf hdr="0" ftr="0" dt="0"/>
  <p:txStyles>
    <p:titleStyle>
      <a:lvl1pPr algn="l" defTabSz="914377" rtl="0" eaLnBrk="1" latinLnBrk="0" hangingPunct="1">
        <a:lnSpc>
          <a:spcPct val="80000"/>
        </a:lnSpc>
        <a:spcBef>
          <a:spcPct val="0"/>
        </a:spcBef>
        <a:buNone/>
        <a:defRPr sz="4000" kern="1200">
          <a:solidFill>
            <a:srgbClr val="0077C8"/>
          </a:solidFill>
          <a:latin typeface="Arial" panose="020B0604020202020204" pitchFamily="34" charset="0"/>
          <a:ea typeface="+mj-ea"/>
          <a:cs typeface="+mj-cs"/>
        </a:defRPr>
      </a:lvl1pPr>
    </p:titleStyle>
    <p:bodyStyle>
      <a:lvl1pPr marL="228594" indent="-228594" algn="l" defTabSz="914377" rtl="0" eaLnBrk="1" latinLnBrk="0" hangingPunct="1">
        <a:lnSpc>
          <a:spcPct val="100000"/>
        </a:lnSpc>
        <a:spcBef>
          <a:spcPts val="600"/>
        </a:spcBef>
        <a:buFont typeface="Arial" panose="020B0604020202020204" pitchFamily="34" charset="0"/>
        <a:buChar char="•"/>
        <a:defRPr sz="2800" kern="1200">
          <a:solidFill>
            <a:srgbClr val="0077C8"/>
          </a:solidFill>
          <a:latin typeface="Arial" panose="020B0604020202020204" pitchFamily="34" charset="0"/>
          <a:ea typeface="+mn-ea"/>
          <a:cs typeface="+mn-cs"/>
        </a:defRPr>
      </a:lvl1pPr>
      <a:lvl2pPr marL="685783" indent="-228594" algn="l" defTabSz="914377" rtl="0" eaLnBrk="1" latinLnBrk="0" hangingPunct="1">
        <a:lnSpc>
          <a:spcPct val="100000"/>
        </a:lnSpc>
        <a:spcBef>
          <a:spcPts val="600"/>
        </a:spcBef>
        <a:buSzPct val="85000"/>
        <a:buFont typeface="Courier New" panose="02070309020205020404" pitchFamily="49" charset="0"/>
        <a:buChar char="o"/>
        <a:defRPr sz="2400" kern="1200">
          <a:solidFill>
            <a:srgbClr val="0077C8"/>
          </a:solidFill>
          <a:latin typeface="Arial" panose="020B0604020202020204" pitchFamily="34" charset="0"/>
          <a:ea typeface="+mn-ea"/>
          <a:cs typeface="+mn-cs"/>
        </a:defRPr>
      </a:lvl2pPr>
      <a:lvl3pPr marL="1142971" indent="-228594" algn="l" defTabSz="914377" rtl="0" eaLnBrk="1" latinLnBrk="0" hangingPunct="1">
        <a:lnSpc>
          <a:spcPct val="100000"/>
        </a:lnSpc>
        <a:spcBef>
          <a:spcPts val="600"/>
        </a:spcBef>
        <a:buSzPct val="85000"/>
        <a:buFont typeface="Courier New" panose="02070309020205020404" pitchFamily="49" charset="0"/>
        <a:buChar char="o"/>
        <a:defRPr sz="2000" kern="1200">
          <a:solidFill>
            <a:srgbClr val="0077C8"/>
          </a:solidFill>
          <a:latin typeface="Arial" panose="020B0604020202020204" pitchFamily="34" charset="0"/>
          <a:ea typeface="+mn-ea"/>
          <a:cs typeface="+mn-cs"/>
        </a:defRPr>
      </a:lvl3pPr>
      <a:lvl4pPr marL="1600160" indent="-228594" algn="l" defTabSz="914377" rtl="0" eaLnBrk="1" latinLnBrk="0" hangingPunct="1">
        <a:lnSpc>
          <a:spcPct val="100000"/>
        </a:lnSpc>
        <a:spcBef>
          <a:spcPts val="600"/>
        </a:spcBef>
        <a:buSzPct val="85000"/>
        <a:buFont typeface="Courier New" panose="02070309020205020404" pitchFamily="49" charset="0"/>
        <a:buChar char="o"/>
        <a:defRPr sz="1800" kern="1200">
          <a:solidFill>
            <a:srgbClr val="0077C8"/>
          </a:solidFill>
          <a:latin typeface="Arial" panose="020B0604020202020204" pitchFamily="34" charset="0"/>
          <a:ea typeface="+mn-ea"/>
          <a:cs typeface="+mn-cs"/>
        </a:defRPr>
      </a:lvl4pPr>
      <a:lvl5pPr marL="2057349" indent="-228594" algn="l" defTabSz="914377" rtl="0" eaLnBrk="1" latinLnBrk="0" hangingPunct="1">
        <a:lnSpc>
          <a:spcPct val="100000"/>
        </a:lnSpc>
        <a:spcBef>
          <a:spcPts val="600"/>
        </a:spcBef>
        <a:buSzPct val="85000"/>
        <a:buFont typeface="Courier New" panose="02070309020205020404" pitchFamily="49" charset="0"/>
        <a:buChar char="o"/>
        <a:defRPr sz="1800" kern="1200">
          <a:solidFill>
            <a:srgbClr val="0077C8"/>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3672" userDrawn="1">
          <p15:clr>
            <a:srgbClr val="F26B43"/>
          </p15:clr>
        </p15:guide>
        <p15:guide id="3" pos="240" userDrawn="1">
          <p15:clr>
            <a:srgbClr val="F26B43"/>
          </p15:clr>
        </p15:guide>
        <p15:guide id="4" pos="7440" userDrawn="1">
          <p15:clr>
            <a:srgbClr val="F26B43"/>
          </p15:clr>
        </p15:guide>
        <p15:guide id="5" orient="horz" pos="792" userDrawn="1">
          <p15:clr>
            <a:srgbClr val="F26B43"/>
          </p15:clr>
        </p15:guide>
        <p15:guide id="6" orient="horz" pos="216" userDrawn="1">
          <p15:clr>
            <a:srgbClr val="F26B43"/>
          </p15:clr>
        </p15:guide>
        <p15:guide id="7" orient="horz" pos="4248" userDrawn="1">
          <p15:clr>
            <a:srgbClr val="F26B43"/>
          </p15:clr>
        </p15:guide>
        <p15:guide id="8" orient="horz" pos="4008" userDrawn="1">
          <p15:clr>
            <a:srgbClr val="F26B43"/>
          </p15:clr>
        </p15:guide>
        <p15:guide id="9" orient="horz" pos="3888" userDrawn="1">
          <p15:clr>
            <a:srgbClr val="F26B43"/>
          </p15:clr>
        </p15:guide>
        <p15:guide id="10" orient="horz" pos="984" userDrawn="1">
          <p15:clr>
            <a:srgbClr val="F26B43"/>
          </p15:clr>
        </p15:guide>
        <p15:guide id="11" pos="3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7F21A00-A9C3-7943-8CAB-6EB44361FF7E}"/>
              </a:ext>
            </a:extLst>
          </p:cNvPr>
          <p:cNvSpPr/>
          <p:nvPr/>
        </p:nvSpPr>
        <p:spPr>
          <a:xfrm>
            <a:off x="7829551" y="1165860"/>
            <a:ext cx="4212191" cy="425196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10" name="Oval 9">
            <a:extLst>
              <a:ext uri="{FF2B5EF4-FFF2-40B4-BE49-F238E27FC236}">
                <a16:creationId xmlns:a16="http://schemas.microsoft.com/office/drawing/2014/main" id="{BA1EA865-0C7D-7A49-AA5F-3FC8357FCB87}"/>
              </a:ext>
            </a:extLst>
          </p:cNvPr>
          <p:cNvSpPr/>
          <p:nvPr/>
        </p:nvSpPr>
        <p:spPr>
          <a:xfrm>
            <a:off x="5684221" y="4629272"/>
            <a:ext cx="2262056" cy="226205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4" name="Title 3">
            <a:extLst>
              <a:ext uri="{FF2B5EF4-FFF2-40B4-BE49-F238E27FC236}">
                <a16:creationId xmlns:a16="http://schemas.microsoft.com/office/drawing/2014/main" id="{660CB7CB-DE96-490E-BEE3-9CF82A5B2019}"/>
              </a:ext>
            </a:extLst>
          </p:cNvPr>
          <p:cNvSpPr>
            <a:spLocks noGrp="1"/>
          </p:cNvSpPr>
          <p:nvPr>
            <p:ph type="ctrTitle"/>
          </p:nvPr>
        </p:nvSpPr>
        <p:spPr/>
        <p:txBody>
          <a:bodyPr>
            <a:normAutofit fontScale="90000"/>
          </a:bodyPr>
          <a:lstStyle/>
          <a:p>
            <a:r>
              <a:rPr lang="en-US" dirty="0">
                <a:latin typeface="Arial"/>
                <a:cs typeface="Arial"/>
              </a:rPr>
              <a:t>Level 2 EV Charging </a:t>
            </a:r>
            <a:br>
              <a:rPr lang="en-US" dirty="0">
                <a:latin typeface="Arial"/>
                <a:cs typeface="Arial"/>
              </a:rPr>
            </a:br>
            <a:r>
              <a:rPr lang="en-US" dirty="0">
                <a:latin typeface="Arial"/>
                <a:cs typeface="Arial"/>
              </a:rPr>
              <a:t>Power Management Overview</a:t>
            </a:r>
            <a:endParaRPr lang="en-US" dirty="0">
              <a:effectLst/>
              <a:cs typeface="Arial"/>
            </a:endParaRPr>
          </a:p>
        </p:txBody>
      </p:sp>
      <p:pic>
        <p:nvPicPr>
          <p:cNvPr id="3" name="Picture 2">
            <a:extLst>
              <a:ext uri="{FF2B5EF4-FFF2-40B4-BE49-F238E27FC236}">
                <a16:creationId xmlns:a16="http://schemas.microsoft.com/office/drawing/2014/main" id="{B616DC0D-840E-4C65-BE3C-40DFCEF49803}"/>
              </a:ext>
            </a:extLst>
          </p:cNvPr>
          <p:cNvPicPr>
            <a:picLocks noChangeAspect="1"/>
          </p:cNvPicPr>
          <p:nvPr/>
        </p:nvPicPr>
        <p:blipFill rotWithShape="1">
          <a:blip r:embed="rId6"/>
          <a:srcRect l="29720" t="518" r="24217" b="1437"/>
          <a:stretch/>
        </p:blipFill>
        <p:spPr>
          <a:xfrm>
            <a:off x="7772400" y="1165860"/>
            <a:ext cx="4269342" cy="4251960"/>
          </a:xfrm>
          <a:prstGeom prst="flowChartConnector">
            <a:avLst/>
          </a:prstGeom>
        </p:spPr>
      </p:pic>
    </p:spTree>
    <p:extLst>
      <p:ext uri="{BB962C8B-B14F-4D97-AF65-F5344CB8AC3E}">
        <p14:creationId xmlns:p14="http://schemas.microsoft.com/office/powerpoint/2010/main" val="242646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A70C47-160F-B347-9233-213A7F705B7F}"/>
              </a:ext>
            </a:extLst>
          </p:cNvPr>
          <p:cNvSpPr>
            <a:spLocks noGrp="1"/>
          </p:cNvSpPr>
          <p:nvPr>
            <p:ph type="title"/>
          </p:nvPr>
        </p:nvSpPr>
        <p:spPr>
          <a:xfrm>
            <a:off x="451145" y="407589"/>
            <a:ext cx="9194217" cy="859729"/>
          </a:xfrm>
        </p:spPr>
        <p:txBody>
          <a:bodyPr/>
          <a:lstStyle/>
          <a:p>
            <a:r>
              <a:rPr lang="en-US" dirty="0"/>
              <a:t>EV Adoption and Charging Demand </a:t>
            </a:r>
          </a:p>
        </p:txBody>
      </p:sp>
      <p:sp>
        <p:nvSpPr>
          <p:cNvPr id="2" name="Rectangle 1">
            <a:extLst>
              <a:ext uri="{FF2B5EF4-FFF2-40B4-BE49-F238E27FC236}">
                <a16:creationId xmlns:a16="http://schemas.microsoft.com/office/drawing/2014/main" id="{A30363E9-C332-467F-A5FD-0C862F9BC3ED}"/>
              </a:ext>
            </a:extLst>
          </p:cNvPr>
          <p:cNvSpPr/>
          <p:nvPr/>
        </p:nvSpPr>
        <p:spPr>
          <a:xfrm>
            <a:off x="6182139" y="6168728"/>
            <a:ext cx="4860235" cy="570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automatically generated">
            <a:extLst>
              <a:ext uri="{FF2B5EF4-FFF2-40B4-BE49-F238E27FC236}">
                <a16:creationId xmlns:a16="http://schemas.microsoft.com/office/drawing/2014/main" id="{0DC2A464-6620-45BC-A433-D5DE949BDABC}"/>
              </a:ext>
            </a:extLst>
          </p:cNvPr>
          <p:cNvPicPr>
            <a:picLocks noChangeAspect="1"/>
          </p:cNvPicPr>
          <p:nvPr/>
        </p:nvPicPr>
        <p:blipFill>
          <a:blip r:embed="rId3"/>
          <a:stretch>
            <a:fillRect/>
          </a:stretch>
        </p:blipFill>
        <p:spPr>
          <a:xfrm>
            <a:off x="4264323" y="1491255"/>
            <a:ext cx="7847163" cy="4508092"/>
          </a:xfrm>
          <a:prstGeom prst="rect">
            <a:avLst/>
          </a:prstGeom>
        </p:spPr>
      </p:pic>
      <p:sp>
        <p:nvSpPr>
          <p:cNvPr id="8" name="Subtitle 7">
            <a:extLst>
              <a:ext uri="{FF2B5EF4-FFF2-40B4-BE49-F238E27FC236}">
                <a16:creationId xmlns:a16="http://schemas.microsoft.com/office/drawing/2014/main" id="{47F97A33-9755-4E96-9B01-0BB35226209A}"/>
              </a:ext>
            </a:extLst>
          </p:cNvPr>
          <p:cNvSpPr>
            <a:spLocks noGrp="1"/>
          </p:cNvSpPr>
          <p:nvPr>
            <p:ph type="subTitle" idx="13"/>
          </p:nvPr>
        </p:nvSpPr>
        <p:spPr>
          <a:xfrm>
            <a:off x="149821" y="1436699"/>
            <a:ext cx="4350293" cy="4959662"/>
          </a:xfrm>
        </p:spPr>
        <p:txBody>
          <a:bodyPr vert="horz" lIns="91440" tIns="45720" rIns="91440" bIns="45720" rtlCol="0" anchor="t">
            <a:noAutofit/>
          </a:bodyPr>
          <a:lstStyle/>
          <a:p>
            <a:pPr lvl="1" indent="-342900">
              <a:buFont typeface="Arial" panose="020B0604020202020204" pitchFamily="34" charset="0"/>
              <a:buChar char="•"/>
            </a:pPr>
            <a:r>
              <a:rPr lang="en-US" dirty="0"/>
              <a:t>California goal to get 5 million EVs on the road by 2025 reducing transportation emissions   40% by 2030 </a:t>
            </a:r>
          </a:p>
          <a:p>
            <a:pPr lvl="1" indent="-342900">
              <a:buFont typeface="Arial" panose="020B0604020202020204" pitchFamily="34" charset="0"/>
              <a:buChar char="•"/>
            </a:pPr>
            <a:r>
              <a:rPr lang="en-US" dirty="0"/>
              <a:t>45K – 65K EVs in San Mateo County by 2025 (~10% of all vehicles)</a:t>
            </a:r>
          </a:p>
          <a:p>
            <a:pPr lvl="1" indent="-342900">
              <a:buFont typeface="Arial" panose="020B0604020202020204" pitchFamily="34" charset="0"/>
              <a:buChar char="•"/>
            </a:pPr>
            <a:r>
              <a:rPr lang="en-US" dirty="0"/>
              <a:t>CA 100% ZEV sales by 2035</a:t>
            </a:r>
          </a:p>
          <a:p>
            <a:pPr marL="114300" lvl="1"/>
            <a:endParaRPr lang="en-US" sz="2400" baseline="30000" dirty="0"/>
          </a:p>
        </p:txBody>
      </p:sp>
    </p:spTree>
    <p:extLst>
      <p:ext uri="{BB962C8B-B14F-4D97-AF65-F5344CB8AC3E}">
        <p14:creationId xmlns:p14="http://schemas.microsoft.com/office/powerpoint/2010/main" val="299115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5FF2-67FF-7C45-8BD3-65E407BBA1B4}"/>
              </a:ext>
            </a:extLst>
          </p:cNvPr>
          <p:cNvSpPr>
            <a:spLocks noGrp="1"/>
          </p:cNvSpPr>
          <p:nvPr>
            <p:ph type="title"/>
          </p:nvPr>
        </p:nvSpPr>
        <p:spPr/>
        <p:txBody>
          <a:bodyPr/>
          <a:lstStyle/>
          <a:p>
            <a:r>
              <a:rPr lang="en-US" dirty="0"/>
              <a:t>Average Charging Needs </a:t>
            </a:r>
          </a:p>
        </p:txBody>
      </p:sp>
      <p:sp>
        <p:nvSpPr>
          <p:cNvPr id="3" name="Content Placeholder 2">
            <a:extLst>
              <a:ext uri="{FF2B5EF4-FFF2-40B4-BE49-F238E27FC236}">
                <a16:creationId xmlns:a16="http://schemas.microsoft.com/office/drawing/2014/main" id="{789BA78B-3EE9-7B4A-9450-67B8CBF25C5B}"/>
              </a:ext>
            </a:extLst>
          </p:cNvPr>
          <p:cNvSpPr>
            <a:spLocks noGrp="1"/>
          </p:cNvSpPr>
          <p:nvPr>
            <p:ph idx="1"/>
          </p:nvPr>
        </p:nvSpPr>
        <p:spPr>
          <a:xfrm>
            <a:off x="368474" y="1609595"/>
            <a:ext cx="5522876" cy="4567369"/>
          </a:xfrm>
        </p:spPr>
        <p:txBody>
          <a:bodyPr vert="horz" lIns="91440" tIns="45720" rIns="91440" bIns="45720" rtlCol="0" anchor="t">
            <a:normAutofit/>
          </a:bodyPr>
          <a:lstStyle/>
          <a:p>
            <a:pPr marL="227965" indent="-227965"/>
            <a:r>
              <a:rPr lang="en-US" dirty="0">
                <a:latin typeface="Arial"/>
                <a:cs typeface="Arial"/>
              </a:rPr>
              <a:t>Average San Mateo commuter drives 25 – 35 miles per day </a:t>
            </a:r>
            <a:endParaRPr lang="en-US" dirty="0"/>
          </a:p>
          <a:p>
            <a:pPr marL="685165" lvl="1" indent="-227965"/>
            <a:r>
              <a:rPr lang="en-US" dirty="0">
                <a:latin typeface="Arial"/>
                <a:cs typeface="Arial"/>
              </a:rPr>
              <a:t>~10 kWh </a:t>
            </a:r>
            <a:endParaRPr lang="en-US" dirty="0">
              <a:cs typeface="Arial"/>
            </a:endParaRPr>
          </a:p>
          <a:p>
            <a:pPr marL="685165" lvl="1" indent="-227965"/>
            <a:r>
              <a:rPr lang="en-US" dirty="0">
                <a:latin typeface="Arial"/>
                <a:cs typeface="Arial"/>
              </a:rPr>
              <a:t>Traditional L2: ~1.5 hour charge </a:t>
            </a:r>
            <a:endParaRPr lang="en-US" dirty="0">
              <a:cs typeface="Arial"/>
            </a:endParaRPr>
          </a:p>
          <a:p>
            <a:pPr marL="685165" lvl="1" indent="-227965"/>
            <a:r>
              <a:rPr lang="en-US" dirty="0">
                <a:latin typeface="Arial"/>
                <a:cs typeface="Arial"/>
              </a:rPr>
              <a:t>Power managed L2: 1.5 – 5.5 hour charge </a:t>
            </a:r>
            <a:endParaRPr lang="en-US" dirty="0">
              <a:cs typeface="Arial"/>
            </a:endParaRPr>
          </a:p>
          <a:p>
            <a:r>
              <a:rPr lang="en-US" dirty="0"/>
              <a:t>Avoids oversized infrastructure costs </a:t>
            </a:r>
          </a:p>
        </p:txBody>
      </p:sp>
      <p:sp>
        <p:nvSpPr>
          <p:cNvPr id="4" name="Slide Number Placeholder 3">
            <a:extLst>
              <a:ext uri="{FF2B5EF4-FFF2-40B4-BE49-F238E27FC236}">
                <a16:creationId xmlns:a16="http://schemas.microsoft.com/office/drawing/2014/main" id="{A59F1079-B29E-2D4D-AB56-4B545B8C650B}"/>
              </a:ext>
            </a:extLst>
          </p:cNvPr>
          <p:cNvSpPr>
            <a:spLocks noGrp="1"/>
          </p:cNvSpPr>
          <p:nvPr>
            <p:ph type="sldNum" sz="quarter" idx="12"/>
          </p:nvPr>
        </p:nvSpPr>
        <p:spPr/>
        <p:txBody>
          <a:bodyPr/>
          <a:lstStyle/>
          <a:p>
            <a:fld id="{D10614E3-C4A9-CD4C-BADA-8679F9DB688A}" type="slidenum">
              <a:rPr lang="en-US" smtClean="0"/>
              <a:pPr/>
              <a:t>3</a:t>
            </a:fld>
            <a:endParaRPr lang="en-US" dirty="0"/>
          </a:p>
        </p:txBody>
      </p:sp>
      <p:pic>
        <p:nvPicPr>
          <p:cNvPr id="2050" name="Picture 2" descr="Charging up: A review of electric vehicle workplace charging | Greenbiz">
            <a:extLst>
              <a:ext uri="{FF2B5EF4-FFF2-40B4-BE49-F238E27FC236}">
                <a16:creationId xmlns:a16="http://schemas.microsoft.com/office/drawing/2014/main" id="{AE1A2EFD-8318-B14E-9757-7F20EFFA7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652" y="1753287"/>
            <a:ext cx="5442917" cy="362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11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B51C-7D82-1141-9BF5-E951673C9136}"/>
              </a:ext>
            </a:extLst>
          </p:cNvPr>
          <p:cNvSpPr>
            <a:spLocks noGrp="1"/>
          </p:cNvSpPr>
          <p:nvPr>
            <p:ph type="title"/>
          </p:nvPr>
        </p:nvSpPr>
        <p:spPr/>
        <p:txBody>
          <a:bodyPr/>
          <a:lstStyle/>
          <a:p>
            <a:r>
              <a:rPr lang="en-US" dirty="0"/>
              <a:t>What are Advanced Load </a:t>
            </a:r>
            <a:r>
              <a:rPr lang="en-US" dirty="0" err="1"/>
              <a:t>Mgmt</a:t>
            </a:r>
            <a:r>
              <a:rPr lang="en-US" dirty="0"/>
              <a:t> Systems?</a:t>
            </a:r>
          </a:p>
        </p:txBody>
      </p:sp>
      <p:sp>
        <p:nvSpPr>
          <p:cNvPr id="4" name="Slide Number Placeholder 3">
            <a:extLst>
              <a:ext uri="{FF2B5EF4-FFF2-40B4-BE49-F238E27FC236}">
                <a16:creationId xmlns:a16="http://schemas.microsoft.com/office/drawing/2014/main" id="{F6037EA5-EE6B-2D4E-B24D-D41363A373D1}"/>
              </a:ext>
            </a:extLst>
          </p:cNvPr>
          <p:cNvSpPr>
            <a:spLocks noGrp="1"/>
          </p:cNvSpPr>
          <p:nvPr>
            <p:ph type="sldNum" sz="quarter" idx="12"/>
          </p:nvPr>
        </p:nvSpPr>
        <p:spPr>
          <a:xfrm>
            <a:off x="10375120" y="6356349"/>
            <a:ext cx="1441626" cy="365125"/>
          </a:xfrm>
        </p:spPr>
        <p:txBody>
          <a:bodyPr/>
          <a:lstStyle/>
          <a:p>
            <a:fld id="{D10614E3-C4A9-CD4C-BADA-8679F9DB688A}" type="slidenum">
              <a:rPr lang="en-US" smtClean="0"/>
              <a:pPr/>
              <a:t>4</a:t>
            </a:fld>
            <a:endParaRPr lang="en-US" dirty="0"/>
          </a:p>
        </p:txBody>
      </p:sp>
      <p:sp>
        <p:nvSpPr>
          <p:cNvPr id="6" name="Content Placeholder 5">
            <a:extLst>
              <a:ext uri="{FF2B5EF4-FFF2-40B4-BE49-F238E27FC236}">
                <a16:creationId xmlns:a16="http://schemas.microsoft.com/office/drawing/2014/main" id="{C8E8A839-A392-E04D-9D34-103DBF5A2881}"/>
              </a:ext>
            </a:extLst>
          </p:cNvPr>
          <p:cNvSpPr>
            <a:spLocks noGrp="1"/>
          </p:cNvSpPr>
          <p:nvPr>
            <p:ph idx="1"/>
          </p:nvPr>
        </p:nvSpPr>
        <p:spPr>
          <a:xfrm>
            <a:off x="368473" y="1609595"/>
            <a:ext cx="10691413" cy="4567369"/>
          </a:xfrm>
        </p:spPr>
        <p:txBody>
          <a:bodyPr>
            <a:normAutofit lnSpcReduction="10000"/>
          </a:bodyPr>
          <a:lstStyle/>
          <a:p>
            <a:r>
              <a:rPr lang="en-US" dirty="0"/>
              <a:t>Designed to balance power so that total energy draw doesn’t exceed a circuit or panel capacity </a:t>
            </a:r>
          </a:p>
          <a:p>
            <a:r>
              <a:rPr lang="en-US" dirty="0"/>
              <a:t>Only triggered when enough EV charging occurs </a:t>
            </a:r>
          </a:p>
          <a:p>
            <a:r>
              <a:rPr lang="en-US" dirty="0"/>
              <a:t>Can avoid significant electrical capacity upgrades </a:t>
            </a:r>
          </a:p>
          <a:p>
            <a:r>
              <a:rPr lang="en-US" dirty="0"/>
              <a:t>NEC 625.14 and UL approved for safety </a:t>
            </a:r>
          </a:p>
          <a:p>
            <a:r>
              <a:rPr lang="en-US" dirty="0"/>
              <a:t>Two configurations: panel sharing and circuit sharing </a:t>
            </a:r>
          </a:p>
          <a:p>
            <a:pPr marL="0" indent="0">
              <a:buNone/>
            </a:pPr>
            <a:endParaRPr lang="en-US" dirty="0"/>
          </a:p>
          <a:p>
            <a:pPr marL="0" indent="0">
              <a:buNone/>
            </a:pPr>
            <a:r>
              <a:rPr lang="en-US" sz="2000" u="sng" dirty="0"/>
              <a:t>NEC 625.14</a:t>
            </a:r>
          </a:p>
          <a:p>
            <a:pPr marL="0" indent="0">
              <a:buNone/>
            </a:pPr>
            <a:r>
              <a:rPr lang="en-US" sz="2000" i="1" dirty="0"/>
              <a:t>“Where an automatic load management system is used, the maximum electric vehicle supply equipment load on a service and feeder shall be the maximum load permitted by the automatic load management system.” </a:t>
            </a:r>
          </a:p>
        </p:txBody>
      </p:sp>
    </p:spTree>
    <p:extLst>
      <p:ext uri="{BB962C8B-B14F-4D97-AF65-F5344CB8AC3E}">
        <p14:creationId xmlns:p14="http://schemas.microsoft.com/office/powerpoint/2010/main" val="343879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05F0-EE37-EA40-BCEF-590BDDE50BD1}"/>
              </a:ext>
            </a:extLst>
          </p:cNvPr>
          <p:cNvSpPr>
            <a:spLocks noGrp="1"/>
          </p:cNvSpPr>
          <p:nvPr>
            <p:ph type="title"/>
          </p:nvPr>
        </p:nvSpPr>
        <p:spPr/>
        <p:txBody>
          <a:bodyPr/>
          <a:lstStyle/>
          <a:p>
            <a:r>
              <a:rPr lang="en-US" dirty="0"/>
              <a:t>UCSD Case Study 	</a:t>
            </a:r>
          </a:p>
        </p:txBody>
      </p:sp>
      <p:sp>
        <p:nvSpPr>
          <p:cNvPr id="4" name="Slide Number Placeholder 3">
            <a:extLst>
              <a:ext uri="{FF2B5EF4-FFF2-40B4-BE49-F238E27FC236}">
                <a16:creationId xmlns:a16="http://schemas.microsoft.com/office/drawing/2014/main" id="{D6A84E30-2A7B-8D43-8F75-A70D4CD84EFD}"/>
              </a:ext>
            </a:extLst>
          </p:cNvPr>
          <p:cNvSpPr>
            <a:spLocks noGrp="1"/>
          </p:cNvSpPr>
          <p:nvPr>
            <p:ph type="sldNum" sz="quarter" idx="12"/>
          </p:nvPr>
        </p:nvSpPr>
        <p:spPr/>
        <p:txBody>
          <a:bodyPr/>
          <a:lstStyle/>
          <a:p>
            <a:fld id="{D10614E3-C4A9-CD4C-BADA-8679F9DB688A}" type="slidenum">
              <a:rPr lang="en-US" smtClean="0"/>
              <a:pPr/>
              <a:t>5</a:t>
            </a:fld>
            <a:endParaRPr lang="en-US" dirty="0"/>
          </a:p>
        </p:txBody>
      </p:sp>
      <p:pic>
        <p:nvPicPr>
          <p:cNvPr id="1026" name="Picture 2">
            <a:extLst>
              <a:ext uri="{FF2B5EF4-FFF2-40B4-BE49-F238E27FC236}">
                <a16:creationId xmlns:a16="http://schemas.microsoft.com/office/drawing/2014/main" id="{CB21A59C-5880-FE44-AD57-74F85AD7C8B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56" r="6718"/>
          <a:stretch/>
        </p:blipFill>
        <p:spPr bwMode="auto">
          <a:xfrm>
            <a:off x="4957008" y="1522700"/>
            <a:ext cx="7098632" cy="456723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5FB099F9-2B0A-A14C-9BE0-80ED1DB7BE61}"/>
              </a:ext>
            </a:extLst>
          </p:cNvPr>
          <p:cNvSpPr txBox="1">
            <a:spLocks/>
          </p:cNvSpPr>
          <p:nvPr/>
        </p:nvSpPr>
        <p:spPr>
          <a:xfrm>
            <a:off x="368473" y="1609595"/>
            <a:ext cx="4901359" cy="4567369"/>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600"/>
              </a:spcBef>
              <a:buFont typeface="Arial" panose="020B0604020202020204" pitchFamily="34" charset="0"/>
              <a:buChar char="•"/>
              <a:defRPr sz="2800" kern="1200">
                <a:solidFill>
                  <a:srgbClr val="0077C8"/>
                </a:solidFill>
                <a:latin typeface="Arial" panose="020B0604020202020204" pitchFamily="34" charset="0"/>
                <a:ea typeface="+mn-ea"/>
                <a:cs typeface="+mn-cs"/>
              </a:defRPr>
            </a:lvl1pPr>
            <a:lvl2pPr marL="685783" indent="-228594" algn="l" defTabSz="914377" rtl="0" eaLnBrk="1" latinLnBrk="0" hangingPunct="1">
              <a:lnSpc>
                <a:spcPct val="100000"/>
              </a:lnSpc>
              <a:spcBef>
                <a:spcPts val="600"/>
              </a:spcBef>
              <a:buSzPct val="85000"/>
              <a:buFont typeface="Courier New" panose="02070309020205020404" pitchFamily="49" charset="0"/>
              <a:buChar char="o"/>
              <a:defRPr sz="2400" kern="1200">
                <a:solidFill>
                  <a:srgbClr val="0077C8"/>
                </a:solidFill>
                <a:latin typeface="Arial" panose="020B0604020202020204" pitchFamily="34" charset="0"/>
                <a:ea typeface="+mn-ea"/>
                <a:cs typeface="+mn-cs"/>
              </a:defRPr>
            </a:lvl2pPr>
            <a:lvl3pPr marL="1142971" indent="-228594" algn="l" defTabSz="914377" rtl="0" eaLnBrk="1" latinLnBrk="0" hangingPunct="1">
              <a:lnSpc>
                <a:spcPct val="100000"/>
              </a:lnSpc>
              <a:spcBef>
                <a:spcPts val="600"/>
              </a:spcBef>
              <a:buSzPct val="85000"/>
              <a:buFont typeface="Courier New" panose="02070309020205020404" pitchFamily="49" charset="0"/>
              <a:buChar char="o"/>
              <a:defRPr sz="2000" kern="1200">
                <a:solidFill>
                  <a:srgbClr val="0077C8"/>
                </a:solidFill>
                <a:latin typeface="Arial" panose="020B0604020202020204" pitchFamily="34" charset="0"/>
                <a:ea typeface="+mn-ea"/>
                <a:cs typeface="+mn-cs"/>
              </a:defRPr>
            </a:lvl3pPr>
            <a:lvl4pPr marL="1600160" indent="-228594" algn="l" defTabSz="914377" rtl="0" eaLnBrk="1" latinLnBrk="0" hangingPunct="1">
              <a:lnSpc>
                <a:spcPct val="100000"/>
              </a:lnSpc>
              <a:spcBef>
                <a:spcPts val="600"/>
              </a:spcBef>
              <a:buSzPct val="85000"/>
              <a:buFont typeface="Courier New" panose="02070309020205020404" pitchFamily="49" charset="0"/>
              <a:buChar char="o"/>
              <a:defRPr sz="1800" kern="1200">
                <a:solidFill>
                  <a:srgbClr val="0077C8"/>
                </a:solidFill>
                <a:latin typeface="Arial" panose="020B0604020202020204" pitchFamily="34" charset="0"/>
                <a:ea typeface="+mn-ea"/>
                <a:cs typeface="+mn-cs"/>
              </a:defRPr>
            </a:lvl4pPr>
            <a:lvl5pPr marL="2057349" indent="-228594" algn="l" defTabSz="914377" rtl="0" eaLnBrk="1" latinLnBrk="0" hangingPunct="1">
              <a:lnSpc>
                <a:spcPct val="100000"/>
              </a:lnSpc>
              <a:spcBef>
                <a:spcPts val="600"/>
              </a:spcBef>
              <a:buSzPct val="85000"/>
              <a:buFont typeface="Courier New" panose="02070309020205020404" pitchFamily="49" charset="0"/>
              <a:buChar char="o"/>
              <a:defRPr sz="1800" kern="1200">
                <a:solidFill>
                  <a:srgbClr val="0077C8"/>
                </a:solidFill>
                <a:latin typeface="Arial" panose="020B0604020202020204" pitchFamily="34" charset="0"/>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66557C73-4F69-0343-BFBE-36791C6E0E78}"/>
              </a:ext>
            </a:extLst>
          </p:cNvPr>
          <p:cNvSpPr txBox="1">
            <a:spLocks/>
          </p:cNvSpPr>
          <p:nvPr/>
        </p:nvSpPr>
        <p:spPr>
          <a:xfrm>
            <a:off x="368474" y="1609595"/>
            <a:ext cx="4588534" cy="4567369"/>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600"/>
              </a:spcBef>
              <a:buFont typeface="Arial" panose="020B0604020202020204" pitchFamily="34" charset="0"/>
              <a:buChar char="•"/>
              <a:defRPr sz="2800" kern="1200">
                <a:solidFill>
                  <a:srgbClr val="0077C8"/>
                </a:solidFill>
                <a:latin typeface="Arial" panose="020B0604020202020204" pitchFamily="34" charset="0"/>
                <a:ea typeface="+mn-ea"/>
                <a:cs typeface="+mn-cs"/>
              </a:defRPr>
            </a:lvl1pPr>
            <a:lvl2pPr marL="685783" indent="-228594" algn="l" defTabSz="914377" rtl="0" eaLnBrk="1" latinLnBrk="0" hangingPunct="1">
              <a:lnSpc>
                <a:spcPct val="100000"/>
              </a:lnSpc>
              <a:spcBef>
                <a:spcPts val="600"/>
              </a:spcBef>
              <a:buSzPct val="85000"/>
              <a:buFont typeface="Courier New" panose="02070309020205020404" pitchFamily="49" charset="0"/>
              <a:buChar char="o"/>
              <a:defRPr sz="2400" kern="1200">
                <a:solidFill>
                  <a:srgbClr val="0077C8"/>
                </a:solidFill>
                <a:latin typeface="Arial" panose="020B0604020202020204" pitchFamily="34" charset="0"/>
                <a:ea typeface="+mn-ea"/>
                <a:cs typeface="+mn-cs"/>
              </a:defRPr>
            </a:lvl2pPr>
            <a:lvl3pPr marL="1142971" indent="-228594" algn="l" defTabSz="914377" rtl="0" eaLnBrk="1" latinLnBrk="0" hangingPunct="1">
              <a:lnSpc>
                <a:spcPct val="100000"/>
              </a:lnSpc>
              <a:spcBef>
                <a:spcPts val="600"/>
              </a:spcBef>
              <a:buSzPct val="85000"/>
              <a:buFont typeface="Courier New" panose="02070309020205020404" pitchFamily="49" charset="0"/>
              <a:buChar char="o"/>
              <a:defRPr sz="2000" kern="1200">
                <a:solidFill>
                  <a:srgbClr val="0077C8"/>
                </a:solidFill>
                <a:latin typeface="Arial" panose="020B0604020202020204" pitchFamily="34" charset="0"/>
                <a:ea typeface="+mn-ea"/>
                <a:cs typeface="+mn-cs"/>
              </a:defRPr>
            </a:lvl3pPr>
            <a:lvl4pPr marL="1600160" indent="-228594" algn="l" defTabSz="914377" rtl="0" eaLnBrk="1" latinLnBrk="0" hangingPunct="1">
              <a:lnSpc>
                <a:spcPct val="100000"/>
              </a:lnSpc>
              <a:spcBef>
                <a:spcPts val="600"/>
              </a:spcBef>
              <a:buSzPct val="85000"/>
              <a:buFont typeface="Courier New" panose="02070309020205020404" pitchFamily="49" charset="0"/>
              <a:buChar char="o"/>
              <a:defRPr sz="1800" kern="1200">
                <a:solidFill>
                  <a:srgbClr val="0077C8"/>
                </a:solidFill>
                <a:latin typeface="Arial" panose="020B0604020202020204" pitchFamily="34" charset="0"/>
                <a:ea typeface="+mn-ea"/>
                <a:cs typeface="+mn-cs"/>
              </a:defRPr>
            </a:lvl4pPr>
            <a:lvl5pPr marL="2057349" indent="-228594" algn="l" defTabSz="914377" rtl="0" eaLnBrk="1" latinLnBrk="0" hangingPunct="1">
              <a:lnSpc>
                <a:spcPct val="100000"/>
              </a:lnSpc>
              <a:spcBef>
                <a:spcPts val="600"/>
              </a:spcBef>
              <a:buSzPct val="85000"/>
              <a:buFont typeface="Courier New" panose="02070309020205020404" pitchFamily="49" charset="0"/>
              <a:buChar char="o"/>
              <a:defRPr sz="1800" kern="1200">
                <a:solidFill>
                  <a:srgbClr val="0077C8"/>
                </a:solidFill>
                <a:latin typeface="Arial" panose="020B0604020202020204" pitchFamily="34" charset="0"/>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39 power managed L2 ports and DC Fast Charging </a:t>
            </a:r>
          </a:p>
          <a:p>
            <a:r>
              <a:rPr lang="en-US" dirty="0"/>
              <a:t>Power management (panel sharing) through </a:t>
            </a:r>
            <a:r>
              <a:rPr lang="en-US" dirty="0" err="1"/>
              <a:t>PowerFlex</a:t>
            </a:r>
            <a:r>
              <a:rPr lang="en-US" dirty="0"/>
              <a:t> </a:t>
            </a:r>
          </a:p>
          <a:p>
            <a:r>
              <a:rPr lang="en-US" dirty="0"/>
              <a:t>Overloading panel ~6X</a:t>
            </a:r>
          </a:p>
        </p:txBody>
      </p:sp>
    </p:spTree>
    <p:extLst>
      <p:ext uri="{BB962C8B-B14F-4D97-AF65-F5344CB8AC3E}">
        <p14:creationId xmlns:p14="http://schemas.microsoft.com/office/powerpoint/2010/main" val="232454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817F-673D-0042-83A8-54FBEFB1767C}"/>
              </a:ext>
            </a:extLst>
          </p:cNvPr>
          <p:cNvSpPr>
            <a:spLocks noGrp="1"/>
          </p:cNvSpPr>
          <p:nvPr>
            <p:ph type="title"/>
          </p:nvPr>
        </p:nvSpPr>
        <p:spPr/>
        <p:txBody>
          <a:bodyPr/>
          <a:lstStyle/>
          <a:p>
            <a:r>
              <a:rPr lang="en-US" dirty="0"/>
              <a:t>Circuit Sharing</a:t>
            </a:r>
          </a:p>
        </p:txBody>
      </p:sp>
      <p:sp>
        <p:nvSpPr>
          <p:cNvPr id="4" name="Slide Number Placeholder 3">
            <a:extLst>
              <a:ext uri="{FF2B5EF4-FFF2-40B4-BE49-F238E27FC236}">
                <a16:creationId xmlns:a16="http://schemas.microsoft.com/office/drawing/2014/main" id="{1B8BFF0F-8C7E-8D4D-8C3B-16A33C865381}"/>
              </a:ext>
            </a:extLst>
          </p:cNvPr>
          <p:cNvSpPr>
            <a:spLocks noGrp="1"/>
          </p:cNvSpPr>
          <p:nvPr>
            <p:ph type="sldNum" sz="quarter" idx="12"/>
          </p:nvPr>
        </p:nvSpPr>
        <p:spPr/>
        <p:txBody>
          <a:bodyPr/>
          <a:lstStyle/>
          <a:p>
            <a:fld id="{D10614E3-C4A9-CD4C-BADA-8679F9DB688A}" type="slidenum">
              <a:rPr lang="en-US" smtClean="0"/>
              <a:pPr/>
              <a:t>6</a:t>
            </a:fld>
            <a:endParaRPr lang="en-US" dirty="0"/>
          </a:p>
        </p:txBody>
      </p:sp>
      <p:grpSp>
        <p:nvGrpSpPr>
          <p:cNvPr id="5" name="Group 4">
            <a:extLst>
              <a:ext uri="{FF2B5EF4-FFF2-40B4-BE49-F238E27FC236}">
                <a16:creationId xmlns:a16="http://schemas.microsoft.com/office/drawing/2014/main" id="{7981AEA0-4986-4E45-962E-CC1D1F97D403}"/>
              </a:ext>
            </a:extLst>
          </p:cNvPr>
          <p:cNvGrpSpPr/>
          <p:nvPr/>
        </p:nvGrpSpPr>
        <p:grpSpPr>
          <a:xfrm>
            <a:off x="4364471" y="1302792"/>
            <a:ext cx="4119312" cy="543756"/>
            <a:chOff x="4364471" y="1302792"/>
            <a:chExt cx="4119312" cy="543756"/>
          </a:xfrm>
        </p:grpSpPr>
        <p:grpSp>
          <p:nvGrpSpPr>
            <p:cNvPr id="6" name="Group 5">
              <a:extLst>
                <a:ext uri="{FF2B5EF4-FFF2-40B4-BE49-F238E27FC236}">
                  <a16:creationId xmlns:a16="http://schemas.microsoft.com/office/drawing/2014/main" id="{0BA37909-6884-3E41-A4D2-BCAA6EEB3F0B}"/>
                </a:ext>
              </a:extLst>
            </p:cNvPr>
            <p:cNvGrpSpPr/>
            <p:nvPr/>
          </p:nvGrpSpPr>
          <p:grpSpPr>
            <a:xfrm>
              <a:off x="4364471" y="1302792"/>
              <a:ext cx="4119312" cy="543756"/>
              <a:chOff x="4364471" y="1302792"/>
              <a:chExt cx="4119312" cy="543756"/>
            </a:xfrm>
          </p:grpSpPr>
          <p:grpSp>
            <p:nvGrpSpPr>
              <p:cNvPr id="9" name="Group 8">
                <a:extLst>
                  <a:ext uri="{FF2B5EF4-FFF2-40B4-BE49-F238E27FC236}">
                    <a16:creationId xmlns:a16="http://schemas.microsoft.com/office/drawing/2014/main" id="{0322AB48-64E7-1F40-95C9-F9E0644359F0}"/>
                  </a:ext>
                </a:extLst>
              </p:cNvPr>
              <p:cNvGrpSpPr/>
              <p:nvPr/>
            </p:nvGrpSpPr>
            <p:grpSpPr>
              <a:xfrm>
                <a:off x="4364471" y="1302792"/>
                <a:ext cx="1384264" cy="448406"/>
                <a:chOff x="4364471" y="1302792"/>
                <a:chExt cx="1384264" cy="448406"/>
              </a:xfrm>
            </p:grpSpPr>
            <p:sp>
              <p:nvSpPr>
                <p:cNvPr id="15" name="Oval 14">
                  <a:extLst>
                    <a:ext uri="{FF2B5EF4-FFF2-40B4-BE49-F238E27FC236}">
                      <a16:creationId xmlns:a16="http://schemas.microsoft.com/office/drawing/2014/main" id="{EB6F9024-13F6-254D-BF97-BBAAE56CEE1C}"/>
                    </a:ext>
                  </a:extLst>
                </p:cNvPr>
                <p:cNvSpPr/>
                <p:nvPr/>
              </p:nvSpPr>
              <p:spPr>
                <a:xfrm>
                  <a:off x="4375780" y="1302792"/>
                  <a:ext cx="506795" cy="448406"/>
                </a:xfrm>
                <a:prstGeom prst="ellipse">
                  <a:avLst/>
                </a:prstGeom>
                <a:solidFill>
                  <a:srgbClr val="00A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C97E6C4-0FDB-D841-AB35-07F4B870A5AE}"/>
                    </a:ext>
                  </a:extLst>
                </p:cNvPr>
                <p:cNvSpPr txBox="1"/>
                <p:nvPr/>
              </p:nvSpPr>
              <p:spPr>
                <a:xfrm>
                  <a:off x="4364471" y="1340354"/>
                  <a:ext cx="1384264" cy="338554"/>
                </a:xfrm>
                <a:prstGeom prst="rect">
                  <a:avLst/>
                </a:prstGeom>
                <a:noFill/>
              </p:spPr>
              <p:txBody>
                <a:bodyPr wrap="square" rtlCol="0">
                  <a:spAutoFit/>
                </a:bodyPr>
                <a:lstStyle/>
                <a:p>
                  <a:r>
                    <a:rPr lang="en-US" sz="1600" dirty="0">
                      <a:solidFill>
                        <a:schemeClr val="bg1"/>
                      </a:solidFill>
                    </a:rPr>
                    <a:t>40A</a:t>
                  </a:r>
                  <a:endParaRPr lang="en-US" dirty="0">
                    <a:solidFill>
                      <a:schemeClr val="bg1"/>
                    </a:solidFill>
                  </a:endParaRPr>
                </a:p>
              </p:txBody>
            </p:sp>
          </p:grpSp>
          <p:cxnSp>
            <p:nvCxnSpPr>
              <p:cNvPr id="10" name="Straight Connector 9">
                <a:extLst>
                  <a:ext uri="{FF2B5EF4-FFF2-40B4-BE49-F238E27FC236}">
                    <a16:creationId xmlns:a16="http://schemas.microsoft.com/office/drawing/2014/main" id="{87C93A51-4453-FE4B-AC36-FC97629512C7}"/>
                  </a:ext>
                </a:extLst>
              </p:cNvPr>
              <p:cNvCxnSpPr>
                <a:cxnSpLocks/>
              </p:cNvCxnSpPr>
              <p:nvPr/>
            </p:nvCxnSpPr>
            <p:spPr>
              <a:xfrm>
                <a:off x="4840728" y="1465105"/>
                <a:ext cx="447562" cy="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43DDE16-CAE4-FB44-B355-16BADE9CE46A}"/>
                  </a:ext>
                </a:extLst>
              </p:cNvPr>
              <p:cNvCxnSpPr/>
              <p:nvPr/>
            </p:nvCxnSpPr>
            <p:spPr>
              <a:xfrm>
                <a:off x="5303530" y="1465548"/>
                <a:ext cx="0" cy="38100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BBA5C-B936-9641-962E-EDB1F3C46166}"/>
                  </a:ext>
                </a:extLst>
              </p:cNvPr>
              <p:cNvCxnSpPr/>
              <p:nvPr/>
            </p:nvCxnSpPr>
            <p:spPr>
              <a:xfrm>
                <a:off x="6333994" y="1465548"/>
                <a:ext cx="0" cy="381000"/>
              </a:xfrm>
              <a:prstGeom prst="line">
                <a:avLst/>
              </a:prstGeom>
              <a:ln w="28575">
                <a:solidFill>
                  <a:srgbClr val="E9CC8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1D8762-223F-7B47-B595-4B85CB50FA83}"/>
                  </a:ext>
                </a:extLst>
              </p:cNvPr>
              <p:cNvCxnSpPr/>
              <p:nvPr/>
            </p:nvCxnSpPr>
            <p:spPr>
              <a:xfrm>
                <a:off x="7439364" y="1465548"/>
                <a:ext cx="0" cy="381000"/>
              </a:xfrm>
              <a:prstGeom prst="line">
                <a:avLst/>
              </a:prstGeom>
              <a:ln w="28575">
                <a:solidFill>
                  <a:srgbClr val="E9CC8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0FDD4E-54BB-EB44-8448-0D9E5397245A}"/>
                  </a:ext>
                </a:extLst>
              </p:cNvPr>
              <p:cNvCxnSpPr/>
              <p:nvPr/>
            </p:nvCxnSpPr>
            <p:spPr>
              <a:xfrm>
                <a:off x="8483783" y="1465548"/>
                <a:ext cx="0" cy="381000"/>
              </a:xfrm>
              <a:prstGeom prst="line">
                <a:avLst/>
              </a:prstGeom>
              <a:ln w="28575">
                <a:solidFill>
                  <a:srgbClr val="E9CC84"/>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2860A54E-5A0B-6D42-A1E4-ABAAAB86F7C2}"/>
                </a:ext>
              </a:extLst>
            </p:cNvPr>
            <p:cNvCxnSpPr>
              <a:cxnSpLocks/>
            </p:cNvCxnSpPr>
            <p:nvPr/>
          </p:nvCxnSpPr>
          <p:spPr>
            <a:xfrm>
              <a:off x="5301173" y="1465105"/>
              <a:ext cx="1032821" cy="0"/>
            </a:xfrm>
            <a:prstGeom prst="line">
              <a:avLst/>
            </a:prstGeom>
            <a:ln w="28575">
              <a:solidFill>
                <a:srgbClr val="E9CC8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62A9FB-8371-4244-A539-4C8B564D5C91}"/>
                </a:ext>
              </a:extLst>
            </p:cNvPr>
            <p:cNvCxnSpPr>
              <a:cxnSpLocks/>
            </p:cNvCxnSpPr>
            <p:nvPr/>
          </p:nvCxnSpPr>
          <p:spPr>
            <a:xfrm>
              <a:off x="6326707" y="1465105"/>
              <a:ext cx="2157076" cy="0"/>
            </a:xfrm>
            <a:prstGeom prst="line">
              <a:avLst/>
            </a:prstGeom>
            <a:ln w="28575">
              <a:solidFill>
                <a:srgbClr val="E9CC84"/>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F55F68D5-50A9-C349-A099-B4F7806977F6}"/>
              </a:ext>
            </a:extLst>
          </p:cNvPr>
          <p:cNvGrpSpPr/>
          <p:nvPr/>
        </p:nvGrpSpPr>
        <p:grpSpPr>
          <a:xfrm>
            <a:off x="4364471" y="2806085"/>
            <a:ext cx="4119312" cy="543756"/>
            <a:chOff x="4364471" y="1302792"/>
            <a:chExt cx="4119312" cy="543756"/>
          </a:xfrm>
        </p:grpSpPr>
        <p:grpSp>
          <p:nvGrpSpPr>
            <p:cNvPr id="18" name="Group 17">
              <a:extLst>
                <a:ext uri="{FF2B5EF4-FFF2-40B4-BE49-F238E27FC236}">
                  <a16:creationId xmlns:a16="http://schemas.microsoft.com/office/drawing/2014/main" id="{60354B89-9074-EC42-8D98-4A59264A5264}"/>
                </a:ext>
              </a:extLst>
            </p:cNvPr>
            <p:cNvGrpSpPr/>
            <p:nvPr/>
          </p:nvGrpSpPr>
          <p:grpSpPr>
            <a:xfrm>
              <a:off x="4364471" y="1302792"/>
              <a:ext cx="4119312" cy="543756"/>
              <a:chOff x="4364471" y="1302792"/>
              <a:chExt cx="4119312" cy="543756"/>
            </a:xfrm>
          </p:grpSpPr>
          <p:grpSp>
            <p:nvGrpSpPr>
              <p:cNvPr id="21" name="Group 20">
                <a:extLst>
                  <a:ext uri="{FF2B5EF4-FFF2-40B4-BE49-F238E27FC236}">
                    <a16:creationId xmlns:a16="http://schemas.microsoft.com/office/drawing/2014/main" id="{B476B7A0-DC15-B042-9C37-8A282A831FC9}"/>
                  </a:ext>
                </a:extLst>
              </p:cNvPr>
              <p:cNvGrpSpPr/>
              <p:nvPr/>
            </p:nvGrpSpPr>
            <p:grpSpPr>
              <a:xfrm>
                <a:off x="4364471" y="1302792"/>
                <a:ext cx="1384264" cy="448406"/>
                <a:chOff x="4364471" y="1302792"/>
                <a:chExt cx="1384264" cy="448406"/>
              </a:xfrm>
            </p:grpSpPr>
            <p:sp>
              <p:nvSpPr>
                <p:cNvPr id="27" name="Oval 26">
                  <a:extLst>
                    <a:ext uri="{FF2B5EF4-FFF2-40B4-BE49-F238E27FC236}">
                      <a16:creationId xmlns:a16="http://schemas.microsoft.com/office/drawing/2014/main" id="{CAB9F828-4B82-9C43-B566-69D573AD1681}"/>
                    </a:ext>
                  </a:extLst>
                </p:cNvPr>
                <p:cNvSpPr/>
                <p:nvPr/>
              </p:nvSpPr>
              <p:spPr>
                <a:xfrm>
                  <a:off x="4375780" y="1302792"/>
                  <a:ext cx="506795" cy="448406"/>
                </a:xfrm>
                <a:prstGeom prst="ellipse">
                  <a:avLst/>
                </a:prstGeom>
                <a:solidFill>
                  <a:srgbClr val="00A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87A802E-E529-2347-B101-BD4D91D5281D}"/>
                    </a:ext>
                  </a:extLst>
                </p:cNvPr>
                <p:cNvSpPr txBox="1"/>
                <p:nvPr/>
              </p:nvSpPr>
              <p:spPr>
                <a:xfrm>
                  <a:off x="4364471" y="1340354"/>
                  <a:ext cx="1384264" cy="338554"/>
                </a:xfrm>
                <a:prstGeom prst="rect">
                  <a:avLst/>
                </a:prstGeom>
                <a:noFill/>
              </p:spPr>
              <p:txBody>
                <a:bodyPr wrap="square" rtlCol="0">
                  <a:spAutoFit/>
                </a:bodyPr>
                <a:lstStyle/>
                <a:p>
                  <a:r>
                    <a:rPr lang="en-US" sz="1600" dirty="0">
                      <a:solidFill>
                        <a:schemeClr val="bg1"/>
                      </a:solidFill>
                    </a:rPr>
                    <a:t>40A</a:t>
                  </a:r>
                  <a:endParaRPr lang="en-US" dirty="0">
                    <a:solidFill>
                      <a:schemeClr val="bg1"/>
                    </a:solidFill>
                  </a:endParaRPr>
                </a:p>
              </p:txBody>
            </p:sp>
          </p:grpSp>
          <p:cxnSp>
            <p:nvCxnSpPr>
              <p:cNvPr id="22" name="Straight Connector 21">
                <a:extLst>
                  <a:ext uri="{FF2B5EF4-FFF2-40B4-BE49-F238E27FC236}">
                    <a16:creationId xmlns:a16="http://schemas.microsoft.com/office/drawing/2014/main" id="{88D56A4C-DF21-9E4F-9FC6-4407630EC08E}"/>
                  </a:ext>
                </a:extLst>
              </p:cNvPr>
              <p:cNvCxnSpPr>
                <a:cxnSpLocks/>
              </p:cNvCxnSpPr>
              <p:nvPr/>
            </p:nvCxnSpPr>
            <p:spPr>
              <a:xfrm>
                <a:off x="4840728" y="1465105"/>
                <a:ext cx="447562" cy="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40D2C3-A2AB-A448-A4FF-E49B45185A58}"/>
                  </a:ext>
                </a:extLst>
              </p:cNvPr>
              <p:cNvCxnSpPr/>
              <p:nvPr/>
            </p:nvCxnSpPr>
            <p:spPr>
              <a:xfrm>
                <a:off x="5303530" y="1465548"/>
                <a:ext cx="0" cy="38100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F15CC4-F430-1D46-9D79-C5DD6DEFEC3D}"/>
                  </a:ext>
                </a:extLst>
              </p:cNvPr>
              <p:cNvCxnSpPr/>
              <p:nvPr/>
            </p:nvCxnSpPr>
            <p:spPr>
              <a:xfrm>
                <a:off x="6333994" y="1465548"/>
                <a:ext cx="0" cy="38100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2E11121-06B2-3C42-BB92-A974DA61229F}"/>
                  </a:ext>
                </a:extLst>
              </p:cNvPr>
              <p:cNvCxnSpPr/>
              <p:nvPr/>
            </p:nvCxnSpPr>
            <p:spPr>
              <a:xfrm>
                <a:off x="7439364" y="1465548"/>
                <a:ext cx="0" cy="381000"/>
              </a:xfrm>
              <a:prstGeom prst="line">
                <a:avLst/>
              </a:prstGeom>
              <a:ln w="28575">
                <a:solidFill>
                  <a:srgbClr val="E9CC8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4E0AC4-FA39-6649-B6B1-F287D9DFF947}"/>
                  </a:ext>
                </a:extLst>
              </p:cNvPr>
              <p:cNvCxnSpPr/>
              <p:nvPr/>
            </p:nvCxnSpPr>
            <p:spPr>
              <a:xfrm>
                <a:off x="8483783" y="1465548"/>
                <a:ext cx="0" cy="381000"/>
              </a:xfrm>
              <a:prstGeom prst="line">
                <a:avLst/>
              </a:prstGeom>
              <a:ln w="28575">
                <a:solidFill>
                  <a:srgbClr val="E9CC84"/>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92E2CA9A-84EE-1649-8E7E-FEB601FC50A4}"/>
                </a:ext>
              </a:extLst>
            </p:cNvPr>
            <p:cNvCxnSpPr>
              <a:cxnSpLocks/>
            </p:cNvCxnSpPr>
            <p:nvPr/>
          </p:nvCxnSpPr>
          <p:spPr>
            <a:xfrm>
              <a:off x="5301173" y="1465105"/>
              <a:ext cx="1032821" cy="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16AB2F-C157-F34A-A16F-AADDA0C15A13}"/>
                </a:ext>
              </a:extLst>
            </p:cNvPr>
            <p:cNvCxnSpPr>
              <a:cxnSpLocks/>
            </p:cNvCxnSpPr>
            <p:nvPr/>
          </p:nvCxnSpPr>
          <p:spPr>
            <a:xfrm>
              <a:off x="6326707" y="1465105"/>
              <a:ext cx="2157076" cy="0"/>
            </a:xfrm>
            <a:prstGeom prst="line">
              <a:avLst/>
            </a:prstGeom>
            <a:ln w="28575">
              <a:solidFill>
                <a:srgbClr val="E9CC84"/>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AEB90F41-811B-8F4E-BCD3-24B3CB370204}"/>
              </a:ext>
            </a:extLst>
          </p:cNvPr>
          <p:cNvGrpSpPr/>
          <p:nvPr/>
        </p:nvGrpSpPr>
        <p:grpSpPr>
          <a:xfrm>
            <a:off x="4364471" y="4392647"/>
            <a:ext cx="4119312" cy="543756"/>
            <a:chOff x="4364471" y="1302792"/>
            <a:chExt cx="4119312" cy="543756"/>
          </a:xfrm>
        </p:grpSpPr>
        <p:grpSp>
          <p:nvGrpSpPr>
            <p:cNvPr id="30" name="Group 29">
              <a:extLst>
                <a:ext uri="{FF2B5EF4-FFF2-40B4-BE49-F238E27FC236}">
                  <a16:creationId xmlns:a16="http://schemas.microsoft.com/office/drawing/2014/main" id="{178DE123-4BF7-2F4A-9E3D-4DDB5E22490E}"/>
                </a:ext>
              </a:extLst>
            </p:cNvPr>
            <p:cNvGrpSpPr/>
            <p:nvPr/>
          </p:nvGrpSpPr>
          <p:grpSpPr>
            <a:xfrm>
              <a:off x="4364471" y="1302792"/>
              <a:ext cx="4119312" cy="543756"/>
              <a:chOff x="4364471" y="1302792"/>
              <a:chExt cx="4119312" cy="543756"/>
            </a:xfrm>
          </p:grpSpPr>
          <p:grpSp>
            <p:nvGrpSpPr>
              <p:cNvPr id="33" name="Group 32">
                <a:extLst>
                  <a:ext uri="{FF2B5EF4-FFF2-40B4-BE49-F238E27FC236}">
                    <a16:creationId xmlns:a16="http://schemas.microsoft.com/office/drawing/2014/main" id="{1F36A996-B34D-064D-89F9-EC54D889F3DB}"/>
                  </a:ext>
                </a:extLst>
              </p:cNvPr>
              <p:cNvGrpSpPr/>
              <p:nvPr/>
            </p:nvGrpSpPr>
            <p:grpSpPr>
              <a:xfrm>
                <a:off x="4364471" y="1302792"/>
                <a:ext cx="1384264" cy="448406"/>
                <a:chOff x="4364471" y="1302792"/>
                <a:chExt cx="1384264" cy="448406"/>
              </a:xfrm>
            </p:grpSpPr>
            <p:sp>
              <p:nvSpPr>
                <p:cNvPr id="39" name="Oval 38">
                  <a:extLst>
                    <a:ext uri="{FF2B5EF4-FFF2-40B4-BE49-F238E27FC236}">
                      <a16:creationId xmlns:a16="http://schemas.microsoft.com/office/drawing/2014/main" id="{43B08398-FF78-FF42-A044-97A0AEDD5E5F}"/>
                    </a:ext>
                  </a:extLst>
                </p:cNvPr>
                <p:cNvSpPr/>
                <p:nvPr/>
              </p:nvSpPr>
              <p:spPr>
                <a:xfrm>
                  <a:off x="4375780" y="1302792"/>
                  <a:ext cx="506795" cy="448406"/>
                </a:xfrm>
                <a:prstGeom prst="ellipse">
                  <a:avLst/>
                </a:prstGeom>
                <a:solidFill>
                  <a:srgbClr val="00A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7ED5E306-3FA1-7741-8144-0C95A5F76B18}"/>
                    </a:ext>
                  </a:extLst>
                </p:cNvPr>
                <p:cNvSpPr txBox="1"/>
                <p:nvPr/>
              </p:nvSpPr>
              <p:spPr>
                <a:xfrm>
                  <a:off x="4364471" y="1340354"/>
                  <a:ext cx="1384264" cy="338554"/>
                </a:xfrm>
                <a:prstGeom prst="rect">
                  <a:avLst/>
                </a:prstGeom>
                <a:noFill/>
              </p:spPr>
              <p:txBody>
                <a:bodyPr wrap="square" rtlCol="0">
                  <a:spAutoFit/>
                </a:bodyPr>
                <a:lstStyle/>
                <a:p>
                  <a:r>
                    <a:rPr lang="en-US" sz="1600" dirty="0">
                      <a:solidFill>
                        <a:schemeClr val="bg1"/>
                      </a:solidFill>
                    </a:rPr>
                    <a:t>40A</a:t>
                  </a:r>
                  <a:endParaRPr lang="en-US" dirty="0">
                    <a:solidFill>
                      <a:schemeClr val="bg1"/>
                    </a:solidFill>
                  </a:endParaRPr>
                </a:p>
              </p:txBody>
            </p:sp>
          </p:grpSp>
          <p:cxnSp>
            <p:nvCxnSpPr>
              <p:cNvPr id="34" name="Straight Connector 33">
                <a:extLst>
                  <a:ext uri="{FF2B5EF4-FFF2-40B4-BE49-F238E27FC236}">
                    <a16:creationId xmlns:a16="http://schemas.microsoft.com/office/drawing/2014/main" id="{5C108E1D-A5A8-0346-A082-8A8AF6D6B9AF}"/>
                  </a:ext>
                </a:extLst>
              </p:cNvPr>
              <p:cNvCxnSpPr>
                <a:cxnSpLocks/>
              </p:cNvCxnSpPr>
              <p:nvPr/>
            </p:nvCxnSpPr>
            <p:spPr>
              <a:xfrm>
                <a:off x="4840728" y="1465105"/>
                <a:ext cx="447562" cy="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8F7368A-7A50-6249-A4BB-D081975F2664}"/>
                  </a:ext>
                </a:extLst>
              </p:cNvPr>
              <p:cNvCxnSpPr/>
              <p:nvPr/>
            </p:nvCxnSpPr>
            <p:spPr>
              <a:xfrm>
                <a:off x="5303530" y="1465548"/>
                <a:ext cx="0" cy="38100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83AFFE-D957-F74D-BDB3-CFA749A07899}"/>
                  </a:ext>
                </a:extLst>
              </p:cNvPr>
              <p:cNvCxnSpPr/>
              <p:nvPr/>
            </p:nvCxnSpPr>
            <p:spPr>
              <a:xfrm>
                <a:off x="6333994" y="1465548"/>
                <a:ext cx="0" cy="38100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8D85D4E-E1A2-CF48-9209-1376E6FC1B73}"/>
                  </a:ext>
                </a:extLst>
              </p:cNvPr>
              <p:cNvCxnSpPr/>
              <p:nvPr/>
            </p:nvCxnSpPr>
            <p:spPr>
              <a:xfrm>
                <a:off x="7439364" y="1465548"/>
                <a:ext cx="0" cy="38100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9813AF6-C726-8046-86C4-8312F054A998}"/>
                  </a:ext>
                </a:extLst>
              </p:cNvPr>
              <p:cNvCxnSpPr/>
              <p:nvPr/>
            </p:nvCxnSpPr>
            <p:spPr>
              <a:xfrm>
                <a:off x="8483783" y="1465548"/>
                <a:ext cx="0" cy="38100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FFF3F1DE-0A80-CF4A-B532-F21C62CD657F}"/>
                </a:ext>
              </a:extLst>
            </p:cNvPr>
            <p:cNvCxnSpPr>
              <a:cxnSpLocks/>
            </p:cNvCxnSpPr>
            <p:nvPr/>
          </p:nvCxnSpPr>
          <p:spPr>
            <a:xfrm>
              <a:off x="5301173" y="1465105"/>
              <a:ext cx="1032821" cy="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C20275-9513-804F-B786-3A7A72605736}"/>
                </a:ext>
              </a:extLst>
            </p:cNvPr>
            <p:cNvCxnSpPr>
              <a:cxnSpLocks/>
            </p:cNvCxnSpPr>
            <p:nvPr/>
          </p:nvCxnSpPr>
          <p:spPr>
            <a:xfrm>
              <a:off x="6326707" y="1465105"/>
              <a:ext cx="2157076" cy="0"/>
            </a:xfrm>
            <a:prstGeom prst="line">
              <a:avLst/>
            </a:prstGeom>
            <a:ln w="28575">
              <a:solidFill>
                <a:srgbClr val="00AC84"/>
              </a:solidFill>
            </a:ln>
          </p:spPr>
          <p:style>
            <a:lnRef idx="1">
              <a:schemeClr val="accent1"/>
            </a:lnRef>
            <a:fillRef idx="0">
              <a:schemeClr val="accent1"/>
            </a:fillRef>
            <a:effectRef idx="0">
              <a:schemeClr val="accent1"/>
            </a:effectRef>
            <a:fontRef idx="minor">
              <a:schemeClr val="tx1"/>
            </a:fontRef>
          </p:style>
        </p:cxnSp>
      </p:grpSp>
      <p:sp>
        <p:nvSpPr>
          <p:cNvPr id="41" name="Content Placeholder 1">
            <a:extLst>
              <a:ext uri="{FF2B5EF4-FFF2-40B4-BE49-F238E27FC236}">
                <a16:creationId xmlns:a16="http://schemas.microsoft.com/office/drawing/2014/main" id="{73C2031D-A9E1-D047-BA7A-41A222B69345}"/>
              </a:ext>
            </a:extLst>
          </p:cNvPr>
          <p:cNvSpPr>
            <a:spLocks noGrp="1"/>
          </p:cNvSpPr>
          <p:nvPr>
            <p:ph sz="half" idx="1"/>
          </p:nvPr>
        </p:nvSpPr>
        <p:spPr>
          <a:xfrm>
            <a:off x="379695" y="1481316"/>
            <a:ext cx="4194477" cy="1367422"/>
          </a:xfrm>
        </p:spPr>
        <p:txBody>
          <a:bodyPr>
            <a:normAutofit/>
          </a:bodyPr>
          <a:lstStyle/>
          <a:p>
            <a:pPr marL="0" indent="0">
              <a:buNone/>
            </a:pPr>
            <a:r>
              <a:rPr lang="en-US" sz="2400" dirty="0">
                <a:solidFill>
                  <a:schemeClr val="tx1"/>
                </a:solidFill>
              </a:rPr>
              <a:t>Definition: Multiple charging stations share the same electrical circuit</a:t>
            </a:r>
          </a:p>
        </p:txBody>
      </p:sp>
      <p:grpSp>
        <p:nvGrpSpPr>
          <p:cNvPr id="42" name="Group 41">
            <a:extLst>
              <a:ext uri="{FF2B5EF4-FFF2-40B4-BE49-F238E27FC236}">
                <a16:creationId xmlns:a16="http://schemas.microsoft.com/office/drawing/2014/main" id="{31F230F3-D23E-654D-BBB5-C3ECE621C392}"/>
              </a:ext>
            </a:extLst>
          </p:cNvPr>
          <p:cNvGrpSpPr/>
          <p:nvPr/>
        </p:nvGrpSpPr>
        <p:grpSpPr>
          <a:xfrm>
            <a:off x="4840728" y="1588687"/>
            <a:ext cx="4079762" cy="4313531"/>
            <a:chOff x="6459563" y="1436564"/>
            <a:chExt cx="4079762" cy="4313531"/>
          </a:xfrm>
        </p:grpSpPr>
        <p:grpSp>
          <p:nvGrpSpPr>
            <p:cNvPr id="43" name="Group 42">
              <a:extLst>
                <a:ext uri="{FF2B5EF4-FFF2-40B4-BE49-F238E27FC236}">
                  <a16:creationId xmlns:a16="http://schemas.microsoft.com/office/drawing/2014/main" id="{CC795DA6-D311-D44D-9DF7-1AE2A38FC2EE}"/>
                </a:ext>
              </a:extLst>
            </p:cNvPr>
            <p:cNvGrpSpPr/>
            <p:nvPr/>
          </p:nvGrpSpPr>
          <p:grpSpPr>
            <a:xfrm>
              <a:off x="6459563" y="4594047"/>
              <a:ext cx="897759" cy="1156048"/>
              <a:chOff x="542777" y="2567451"/>
              <a:chExt cx="1199273" cy="1998142"/>
            </a:xfrm>
          </p:grpSpPr>
          <p:pic>
            <p:nvPicPr>
              <p:cNvPr id="77" name="Picture 76">
                <a:extLst>
                  <a:ext uri="{FF2B5EF4-FFF2-40B4-BE49-F238E27FC236}">
                    <a16:creationId xmlns:a16="http://schemas.microsoft.com/office/drawing/2014/main" id="{7C9FB4B6-C888-2C4B-95BC-C7AA3DBE4276}"/>
                  </a:ext>
                </a:extLst>
              </p:cNvPr>
              <p:cNvPicPr>
                <a:picLocks noChangeAspect="1"/>
              </p:cNvPicPr>
              <p:nvPr/>
            </p:nvPicPr>
            <p:blipFill>
              <a:blip r:embed="rId2"/>
              <a:stretch>
                <a:fillRect/>
              </a:stretch>
            </p:blipFill>
            <p:spPr>
              <a:xfrm>
                <a:off x="689318" y="2567451"/>
                <a:ext cx="1052732" cy="1359779"/>
              </a:xfrm>
              <a:prstGeom prst="rect">
                <a:avLst/>
              </a:prstGeom>
            </p:spPr>
          </p:pic>
          <p:sp>
            <p:nvSpPr>
              <p:cNvPr id="78" name="TextBox 77">
                <a:extLst>
                  <a:ext uri="{FF2B5EF4-FFF2-40B4-BE49-F238E27FC236}">
                    <a16:creationId xmlns:a16="http://schemas.microsoft.com/office/drawing/2014/main" id="{E7A0B7E7-AC11-2949-9FC2-211B73D1C381}"/>
                  </a:ext>
                </a:extLst>
              </p:cNvPr>
              <p:cNvSpPr txBox="1"/>
              <p:nvPr/>
            </p:nvSpPr>
            <p:spPr>
              <a:xfrm>
                <a:off x="542777" y="3927230"/>
                <a:ext cx="1195754" cy="638363"/>
              </a:xfrm>
              <a:prstGeom prst="rect">
                <a:avLst/>
              </a:prstGeom>
              <a:noFill/>
            </p:spPr>
            <p:txBody>
              <a:bodyPr wrap="square" rtlCol="0">
                <a:spAutoFit/>
              </a:bodyPr>
              <a:lstStyle/>
              <a:p>
                <a:pPr algn="ctr"/>
                <a:r>
                  <a:rPr lang="en-GB" b="1" dirty="0">
                    <a:solidFill>
                      <a:srgbClr val="00AC84"/>
                    </a:solidFill>
                    <a:latin typeface="Century Gothic" panose="020B0502020202020204" pitchFamily="34" charset="0"/>
                  </a:rPr>
                  <a:t>1.8kW</a:t>
                </a:r>
              </a:p>
            </p:txBody>
          </p:sp>
        </p:grpSp>
        <p:grpSp>
          <p:nvGrpSpPr>
            <p:cNvPr id="44" name="Group 43">
              <a:extLst>
                <a:ext uri="{FF2B5EF4-FFF2-40B4-BE49-F238E27FC236}">
                  <a16:creationId xmlns:a16="http://schemas.microsoft.com/office/drawing/2014/main" id="{58BCF17A-F93A-C849-8E59-D689385C7AA6}"/>
                </a:ext>
              </a:extLst>
            </p:cNvPr>
            <p:cNvGrpSpPr/>
            <p:nvPr/>
          </p:nvGrpSpPr>
          <p:grpSpPr>
            <a:xfrm>
              <a:off x="7505257" y="4591040"/>
              <a:ext cx="897759" cy="1156048"/>
              <a:chOff x="542777" y="2567451"/>
              <a:chExt cx="1199273" cy="1998142"/>
            </a:xfrm>
          </p:grpSpPr>
          <p:pic>
            <p:nvPicPr>
              <p:cNvPr id="75" name="Picture 74">
                <a:extLst>
                  <a:ext uri="{FF2B5EF4-FFF2-40B4-BE49-F238E27FC236}">
                    <a16:creationId xmlns:a16="http://schemas.microsoft.com/office/drawing/2014/main" id="{34307776-7641-3D47-B658-0EC2EF77F75B}"/>
                  </a:ext>
                </a:extLst>
              </p:cNvPr>
              <p:cNvPicPr>
                <a:picLocks noChangeAspect="1"/>
              </p:cNvPicPr>
              <p:nvPr/>
            </p:nvPicPr>
            <p:blipFill>
              <a:blip r:embed="rId2"/>
              <a:stretch>
                <a:fillRect/>
              </a:stretch>
            </p:blipFill>
            <p:spPr>
              <a:xfrm>
                <a:off x="689318" y="2567451"/>
                <a:ext cx="1052732" cy="1359779"/>
              </a:xfrm>
              <a:prstGeom prst="rect">
                <a:avLst/>
              </a:prstGeom>
            </p:spPr>
          </p:pic>
          <p:sp>
            <p:nvSpPr>
              <p:cNvPr id="76" name="TextBox 75">
                <a:extLst>
                  <a:ext uri="{FF2B5EF4-FFF2-40B4-BE49-F238E27FC236}">
                    <a16:creationId xmlns:a16="http://schemas.microsoft.com/office/drawing/2014/main" id="{ACC5A749-8096-3545-8669-FAC537678BE0}"/>
                  </a:ext>
                </a:extLst>
              </p:cNvPr>
              <p:cNvSpPr txBox="1"/>
              <p:nvPr/>
            </p:nvSpPr>
            <p:spPr>
              <a:xfrm>
                <a:off x="542777" y="3927230"/>
                <a:ext cx="1195754" cy="638363"/>
              </a:xfrm>
              <a:prstGeom prst="rect">
                <a:avLst/>
              </a:prstGeom>
              <a:noFill/>
            </p:spPr>
            <p:txBody>
              <a:bodyPr wrap="square" rtlCol="0">
                <a:spAutoFit/>
              </a:bodyPr>
              <a:lstStyle/>
              <a:p>
                <a:pPr algn="ctr"/>
                <a:r>
                  <a:rPr lang="en-GB" b="1" dirty="0">
                    <a:solidFill>
                      <a:srgbClr val="00AC84"/>
                    </a:solidFill>
                    <a:latin typeface="Century Gothic" panose="020B0502020202020204" pitchFamily="34" charset="0"/>
                  </a:rPr>
                  <a:t>1.8kW</a:t>
                </a:r>
              </a:p>
            </p:txBody>
          </p:sp>
        </p:grpSp>
        <p:grpSp>
          <p:nvGrpSpPr>
            <p:cNvPr id="45" name="Group 44">
              <a:extLst>
                <a:ext uri="{FF2B5EF4-FFF2-40B4-BE49-F238E27FC236}">
                  <a16:creationId xmlns:a16="http://schemas.microsoft.com/office/drawing/2014/main" id="{1231F0D4-4905-B048-B484-C5871073B99C}"/>
                </a:ext>
              </a:extLst>
            </p:cNvPr>
            <p:cNvGrpSpPr/>
            <p:nvPr/>
          </p:nvGrpSpPr>
          <p:grpSpPr>
            <a:xfrm>
              <a:off x="8554470" y="4591040"/>
              <a:ext cx="897759" cy="1156048"/>
              <a:chOff x="542777" y="2567451"/>
              <a:chExt cx="1199273" cy="1998142"/>
            </a:xfrm>
          </p:grpSpPr>
          <p:pic>
            <p:nvPicPr>
              <p:cNvPr id="73" name="Picture 72">
                <a:extLst>
                  <a:ext uri="{FF2B5EF4-FFF2-40B4-BE49-F238E27FC236}">
                    <a16:creationId xmlns:a16="http://schemas.microsoft.com/office/drawing/2014/main" id="{06893621-AD57-1D49-A80E-69A207C060AF}"/>
                  </a:ext>
                </a:extLst>
              </p:cNvPr>
              <p:cNvPicPr>
                <a:picLocks noChangeAspect="1"/>
              </p:cNvPicPr>
              <p:nvPr/>
            </p:nvPicPr>
            <p:blipFill>
              <a:blip r:embed="rId2"/>
              <a:stretch>
                <a:fillRect/>
              </a:stretch>
            </p:blipFill>
            <p:spPr>
              <a:xfrm>
                <a:off x="689318" y="2567451"/>
                <a:ext cx="1052732" cy="1359779"/>
              </a:xfrm>
              <a:prstGeom prst="rect">
                <a:avLst/>
              </a:prstGeom>
            </p:spPr>
          </p:pic>
          <p:sp>
            <p:nvSpPr>
              <p:cNvPr id="74" name="TextBox 73">
                <a:extLst>
                  <a:ext uri="{FF2B5EF4-FFF2-40B4-BE49-F238E27FC236}">
                    <a16:creationId xmlns:a16="http://schemas.microsoft.com/office/drawing/2014/main" id="{D59C73B0-3AC4-DA48-B068-E0E2303E803A}"/>
                  </a:ext>
                </a:extLst>
              </p:cNvPr>
              <p:cNvSpPr txBox="1"/>
              <p:nvPr/>
            </p:nvSpPr>
            <p:spPr>
              <a:xfrm>
                <a:off x="542777" y="3927230"/>
                <a:ext cx="1195754" cy="638363"/>
              </a:xfrm>
              <a:prstGeom prst="rect">
                <a:avLst/>
              </a:prstGeom>
              <a:noFill/>
            </p:spPr>
            <p:txBody>
              <a:bodyPr wrap="square" rtlCol="0">
                <a:spAutoFit/>
              </a:bodyPr>
              <a:lstStyle/>
              <a:p>
                <a:pPr algn="ctr"/>
                <a:r>
                  <a:rPr lang="en-GB" b="1" dirty="0">
                    <a:solidFill>
                      <a:srgbClr val="00AC84"/>
                    </a:solidFill>
                    <a:latin typeface="Century Gothic" panose="020B0502020202020204" pitchFamily="34" charset="0"/>
                  </a:rPr>
                  <a:t>1.8kW</a:t>
                </a:r>
              </a:p>
            </p:txBody>
          </p:sp>
        </p:grpSp>
        <p:grpSp>
          <p:nvGrpSpPr>
            <p:cNvPr id="46" name="Group 45">
              <a:extLst>
                <a:ext uri="{FF2B5EF4-FFF2-40B4-BE49-F238E27FC236}">
                  <a16:creationId xmlns:a16="http://schemas.microsoft.com/office/drawing/2014/main" id="{576B5529-8CDC-CB48-A63C-5D6E6903D5AE}"/>
                </a:ext>
              </a:extLst>
            </p:cNvPr>
            <p:cNvGrpSpPr/>
            <p:nvPr/>
          </p:nvGrpSpPr>
          <p:grpSpPr>
            <a:xfrm>
              <a:off x="9596645" y="4594047"/>
              <a:ext cx="897759" cy="1156048"/>
              <a:chOff x="542777" y="2567451"/>
              <a:chExt cx="1199273" cy="1998142"/>
            </a:xfrm>
          </p:grpSpPr>
          <p:pic>
            <p:nvPicPr>
              <p:cNvPr id="71" name="Picture 70">
                <a:extLst>
                  <a:ext uri="{FF2B5EF4-FFF2-40B4-BE49-F238E27FC236}">
                    <a16:creationId xmlns:a16="http://schemas.microsoft.com/office/drawing/2014/main" id="{4D34CFF0-9D0B-6741-9B70-C21B30193D82}"/>
                  </a:ext>
                </a:extLst>
              </p:cNvPr>
              <p:cNvPicPr>
                <a:picLocks noChangeAspect="1"/>
              </p:cNvPicPr>
              <p:nvPr/>
            </p:nvPicPr>
            <p:blipFill>
              <a:blip r:embed="rId2"/>
              <a:stretch>
                <a:fillRect/>
              </a:stretch>
            </p:blipFill>
            <p:spPr>
              <a:xfrm>
                <a:off x="689318" y="2567451"/>
                <a:ext cx="1052732" cy="1359779"/>
              </a:xfrm>
              <a:prstGeom prst="rect">
                <a:avLst/>
              </a:prstGeom>
            </p:spPr>
          </p:pic>
          <p:sp>
            <p:nvSpPr>
              <p:cNvPr id="72" name="TextBox 71">
                <a:extLst>
                  <a:ext uri="{FF2B5EF4-FFF2-40B4-BE49-F238E27FC236}">
                    <a16:creationId xmlns:a16="http://schemas.microsoft.com/office/drawing/2014/main" id="{61CFB095-EEC7-D044-BC97-AA4CA5FEE432}"/>
                  </a:ext>
                </a:extLst>
              </p:cNvPr>
              <p:cNvSpPr txBox="1"/>
              <p:nvPr/>
            </p:nvSpPr>
            <p:spPr>
              <a:xfrm>
                <a:off x="542777" y="3927230"/>
                <a:ext cx="1195754" cy="638363"/>
              </a:xfrm>
              <a:prstGeom prst="rect">
                <a:avLst/>
              </a:prstGeom>
              <a:noFill/>
            </p:spPr>
            <p:txBody>
              <a:bodyPr wrap="square" rtlCol="0">
                <a:spAutoFit/>
              </a:bodyPr>
              <a:lstStyle/>
              <a:p>
                <a:pPr algn="ctr"/>
                <a:r>
                  <a:rPr lang="en-GB" b="1" dirty="0">
                    <a:solidFill>
                      <a:srgbClr val="00AC84"/>
                    </a:solidFill>
                    <a:latin typeface="Century Gothic" panose="020B0502020202020204" pitchFamily="34" charset="0"/>
                  </a:rPr>
                  <a:t>1.8kW</a:t>
                </a:r>
              </a:p>
            </p:txBody>
          </p:sp>
        </p:grpSp>
        <p:grpSp>
          <p:nvGrpSpPr>
            <p:cNvPr id="47" name="Group 46">
              <a:extLst>
                <a:ext uri="{FF2B5EF4-FFF2-40B4-BE49-F238E27FC236}">
                  <a16:creationId xmlns:a16="http://schemas.microsoft.com/office/drawing/2014/main" id="{C9888285-3793-7A41-B7D5-89684E0ECDFF}"/>
                </a:ext>
              </a:extLst>
            </p:cNvPr>
            <p:cNvGrpSpPr/>
            <p:nvPr/>
          </p:nvGrpSpPr>
          <p:grpSpPr>
            <a:xfrm>
              <a:off x="6459563" y="3013802"/>
              <a:ext cx="897759" cy="1156048"/>
              <a:chOff x="542777" y="2567451"/>
              <a:chExt cx="1199273" cy="1998140"/>
            </a:xfrm>
          </p:grpSpPr>
          <p:pic>
            <p:nvPicPr>
              <p:cNvPr id="69" name="Picture 68">
                <a:extLst>
                  <a:ext uri="{FF2B5EF4-FFF2-40B4-BE49-F238E27FC236}">
                    <a16:creationId xmlns:a16="http://schemas.microsoft.com/office/drawing/2014/main" id="{CE3663AA-3B40-4C4E-86AC-B947C9FF6F3B}"/>
                  </a:ext>
                </a:extLst>
              </p:cNvPr>
              <p:cNvPicPr>
                <a:picLocks noChangeAspect="1"/>
              </p:cNvPicPr>
              <p:nvPr/>
            </p:nvPicPr>
            <p:blipFill>
              <a:blip r:embed="rId2"/>
              <a:stretch>
                <a:fillRect/>
              </a:stretch>
            </p:blipFill>
            <p:spPr>
              <a:xfrm>
                <a:off x="689318" y="2567451"/>
                <a:ext cx="1052732" cy="1359779"/>
              </a:xfrm>
              <a:prstGeom prst="rect">
                <a:avLst/>
              </a:prstGeom>
            </p:spPr>
          </p:pic>
          <p:sp>
            <p:nvSpPr>
              <p:cNvPr id="70" name="TextBox 69">
                <a:extLst>
                  <a:ext uri="{FF2B5EF4-FFF2-40B4-BE49-F238E27FC236}">
                    <a16:creationId xmlns:a16="http://schemas.microsoft.com/office/drawing/2014/main" id="{05390007-D306-DC48-A9DB-B21828670BAC}"/>
                  </a:ext>
                </a:extLst>
              </p:cNvPr>
              <p:cNvSpPr txBox="1"/>
              <p:nvPr/>
            </p:nvSpPr>
            <p:spPr>
              <a:xfrm>
                <a:off x="542777" y="3927229"/>
                <a:ext cx="1195754" cy="638362"/>
              </a:xfrm>
              <a:prstGeom prst="rect">
                <a:avLst/>
              </a:prstGeom>
              <a:noFill/>
            </p:spPr>
            <p:txBody>
              <a:bodyPr wrap="square" rtlCol="0">
                <a:spAutoFit/>
              </a:bodyPr>
              <a:lstStyle/>
              <a:p>
                <a:pPr algn="ctr"/>
                <a:r>
                  <a:rPr lang="en-GB" b="1" dirty="0">
                    <a:solidFill>
                      <a:srgbClr val="00AC84"/>
                    </a:solidFill>
                    <a:latin typeface="Century Gothic" panose="020B0502020202020204" pitchFamily="34" charset="0"/>
                  </a:rPr>
                  <a:t>3.6kW</a:t>
                </a:r>
              </a:p>
            </p:txBody>
          </p:sp>
        </p:grpSp>
        <p:grpSp>
          <p:nvGrpSpPr>
            <p:cNvPr id="48" name="Group 47">
              <a:extLst>
                <a:ext uri="{FF2B5EF4-FFF2-40B4-BE49-F238E27FC236}">
                  <a16:creationId xmlns:a16="http://schemas.microsoft.com/office/drawing/2014/main" id="{813C9634-BB57-334F-B33B-4867D438830F}"/>
                </a:ext>
              </a:extLst>
            </p:cNvPr>
            <p:cNvGrpSpPr/>
            <p:nvPr/>
          </p:nvGrpSpPr>
          <p:grpSpPr>
            <a:xfrm>
              <a:off x="7505257" y="3010795"/>
              <a:ext cx="897759" cy="1156048"/>
              <a:chOff x="542777" y="2567451"/>
              <a:chExt cx="1199273" cy="1998140"/>
            </a:xfrm>
          </p:grpSpPr>
          <p:pic>
            <p:nvPicPr>
              <p:cNvPr id="67" name="Picture 66">
                <a:extLst>
                  <a:ext uri="{FF2B5EF4-FFF2-40B4-BE49-F238E27FC236}">
                    <a16:creationId xmlns:a16="http://schemas.microsoft.com/office/drawing/2014/main" id="{BB0113F4-B678-514C-91B8-8C60C8FB9965}"/>
                  </a:ext>
                </a:extLst>
              </p:cNvPr>
              <p:cNvPicPr>
                <a:picLocks noChangeAspect="1"/>
              </p:cNvPicPr>
              <p:nvPr/>
            </p:nvPicPr>
            <p:blipFill>
              <a:blip r:embed="rId2"/>
              <a:stretch>
                <a:fillRect/>
              </a:stretch>
            </p:blipFill>
            <p:spPr>
              <a:xfrm>
                <a:off x="689318" y="2567451"/>
                <a:ext cx="1052732" cy="1359779"/>
              </a:xfrm>
              <a:prstGeom prst="rect">
                <a:avLst/>
              </a:prstGeom>
            </p:spPr>
          </p:pic>
          <p:sp>
            <p:nvSpPr>
              <p:cNvPr id="68" name="TextBox 67">
                <a:extLst>
                  <a:ext uri="{FF2B5EF4-FFF2-40B4-BE49-F238E27FC236}">
                    <a16:creationId xmlns:a16="http://schemas.microsoft.com/office/drawing/2014/main" id="{0ABE24A4-6560-AE4A-AE50-6705ACF459C6}"/>
                  </a:ext>
                </a:extLst>
              </p:cNvPr>
              <p:cNvSpPr txBox="1"/>
              <p:nvPr/>
            </p:nvSpPr>
            <p:spPr>
              <a:xfrm>
                <a:off x="542777" y="3927229"/>
                <a:ext cx="1195754" cy="638362"/>
              </a:xfrm>
              <a:prstGeom prst="rect">
                <a:avLst/>
              </a:prstGeom>
              <a:noFill/>
            </p:spPr>
            <p:txBody>
              <a:bodyPr wrap="square" rtlCol="0">
                <a:spAutoFit/>
              </a:bodyPr>
              <a:lstStyle/>
              <a:p>
                <a:pPr algn="ctr"/>
                <a:r>
                  <a:rPr lang="en-GB" b="1" dirty="0">
                    <a:solidFill>
                      <a:srgbClr val="00AC84"/>
                    </a:solidFill>
                    <a:latin typeface="Century Gothic" panose="020B0502020202020204" pitchFamily="34" charset="0"/>
                  </a:rPr>
                  <a:t>3.6kW</a:t>
                </a:r>
              </a:p>
            </p:txBody>
          </p:sp>
        </p:grpSp>
        <p:grpSp>
          <p:nvGrpSpPr>
            <p:cNvPr id="49" name="Group 48">
              <a:extLst>
                <a:ext uri="{FF2B5EF4-FFF2-40B4-BE49-F238E27FC236}">
                  <a16:creationId xmlns:a16="http://schemas.microsoft.com/office/drawing/2014/main" id="{A730E5A1-F15F-AC49-8E20-70B607C3D223}"/>
                </a:ext>
              </a:extLst>
            </p:cNvPr>
            <p:cNvGrpSpPr/>
            <p:nvPr/>
          </p:nvGrpSpPr>
          <p:grpSpPr>
            <a:xfrm>
              <a:off x="6459563" y="1439571"/>
              <a:ext cx="897758" cy="1156048"/>
              <a:chOff x="542777" y="2567451"/>
              <a:chExt cx="1199272" cy="1998140"/>
            </a:xfrm>
          </p:grpSpPr>
          <p:pic>
            <p:nvPicPr>
              <p:cNvPr id="65" name="Picture 64">
                <a:extLst>
                  <a:ext uri="{FF2B5EF4-FFF2-40B4-BE49-F238E27FC236}">
                    <a16:creationId xmlns:a16="http://schemas.microsoft.com/office/drawing/2014/main" id="{9EEB7F29-291A-F449-994D-3EC7C8CD2F4F}"/>
                  </a:ext>
                </a:extLst>
              </p:cNvPr>
              <p:cNvPicPr>
                <a:picLocks noChangeAspect="1"/>
              </p:cNvPicPr>
              <p:nvPr/>
            </p:nvPicPr>
            <p:blipFill>
              <a:blip r:embed="rId2"/>
              <a:stretch>
                <a:fillRect/>
              </a:stretch>
            </p:blipFill>
            <p:spPr>
              <a:xfrm>
                <a:off x="689318" y="2567451"/>
                <a:ext cx="1052731" cy="1359779"/>
              </a:xfrm>
              <a:prstGeom prst="rect">
                <a:avLst/>
              </a:prstGeom>
            </p:spPr>
          </p:pic>
          <p:sp>
            <p:nvSpPr>
              <p:cNvPr id="66" name="TextBox 65">
                <a:extLst>
                  <a:ext uri="{FF2B5EF4-FFF2-40B4-BE49-F238E27FC236}">
                    <a16:creationId xmlns:a16="http://schemas.microsoft.com/office/drawing/2014/main" id="{C4BB36CF-14FA-DC46-9F0E-EDB9DED2B562}"/>
                  </a:ext>
                </a:extLst>
              </p:cNvPr>
              <p:cNvSpPr txBox="1"/>
              <p:nvPr/>
            </p:nvSpPr>
            <p:spPr>
              <a:xfrm>
                <a:off x="542777" y="3927229"/>
                <a:ext cx="1195753" cy="638362"/>
              </a:xfrm>
              <a:prstGeom prst="rect">
                <a:avLst/>
              </a:prstGeom>
              <a:noFill/>
            </p:spPr>
            <p:txBody>
              <a:bodyPr wrap="square" rtlCol="0">
                <a:spAutoFit/>
              </a:bodyPr>
              <a:lstStyle/>
              <a:p>
                <a:pPr algn="ctr"/>
                <a:r>
                  <a:rPr lang="en-GB" b="1" dirty="0">
                    <a:solidFill>
                      <a:srgbClr val="00AC84"/>
                    </a:solidFill>
                    <a:latin typeface="Century Gothic" panose="020B0502020202020204" pitchFamily="34" charset="0"/>
                  </a:rPr>
                  <a:t>7.2kW</a:t>
                </a:r>
              </a:p>
            </p:txBody>
          </p:sp>
        </p:grpSp>
        <p:grpSp>
          <p:nvGrpSpPr>
            <p:cNvPr id="50" name="Group 49">
              <a:extLst>
                <a:ext uri="{FF2B5EF4-FFF2-40B4-BE49-F238E27FC236}">
                  <a16:creationId xmlns:a16="http://schemas.microsoft.com/office/drawing/2014/main" id="{367B4116-1DB1-874A-8984-0E663F3F005E}"/>
                </a:ext>
              </a:extLst>
            </p:cNvPr>
            <p:cNvGrpSpPr/>
            <p:nvPr/>
          </p:nvGrpSpPr>
          <p:grpSpPr>
            <a:xfrm>
              <a:off x="7505257" y="1436564"/>
              <a:ext cx="897759" cy="1027865"/>
              <a:chOff x="542777" y="2567451"/>
              <a:chExt cx="1199273" cy="1776586"/>
            </a:xfrm>
          </p:grpSpPr>
          <p:pic>
            <p:nvPicPr>
              <p:cNvPr id="63" name="Picture 62">
                <a:extLst>
                  <a:ext uri="{FF2B5EF4-FFF2-40B4-BE49-F238E27FC236}">
                    <a16:creationId xmlns:a16="http://schemas.microsoft.com/office/drawing/2014/main" id="{6F03375B-B5EF-AE42-84B3-0901DECF6EF3}"/>
                  </a:ext>
                </a:extLst>
              </p:cNvPr>
              <p:cNvPicPr>
                <a:picLocks noChangeAspect="1"/>
              </p:cNvPicPr>
              <p:nvPr/>
            </p:nvPicPr>
            <p:blipFill>
              <a:blip r:embed="rId2">
                <a:duotone>
                  <a:schemeClr val="accent4">
                    <a:shade val="45000"/>
                    <a:satMod val="135000"/>
                  </a:schemeClr>
                  <a:prstClr val="white"/>
                </a:duotone>
              </a:blip>
              <a:stretch>
                <a:fillRect/>
              </a:stretch>
            </p:blipFill>
            <p:spPr>
              <a:xfrm>
                <a:off x="689318" y="2567451"/>
                <a:ext cx="1052732" cy="1359779"/>
              </a:xfrm>
              <a:prstGeom prst="rect">
                <a:avLst/>
              </a:prstGeom>
            </p:spPr>
          </p:pic>
          <p:sp>
            <p:nvSpPr>
              <p:cNvPr id="64" name="TextBox 63">
                <a:extLst>
                  <a:ext uri="{FF2B5EF4-FFF2-40B4-BE49-F238E27FC236}">
                    <a16:creationId xmlns:a16="http://schemas.microsoft.com/office/drawing/2014/main" id="{FEB877BE-86FD-3F4B-BAE3-B370EF77C325}"/>
                  </a:ext>
                </a:extLst>
              </p:cNvPr>
              <p:cNvSpPr txBox="1"/>
              <p:nvPr/>
            </p:nvSpPr>
            <p:spPr>
              <a:xfrm>
                <a:off x="542777" y="3927230"/>
                <a:ext cx="1195754" cy="416807"/>
              </a:xfrm>
              <a:prstGeom prst="rect">
                <a:avLst/>
              </a:prstGeom>
              <a:noFill/>
            </p:spPr>
            <p:txBody>
              <a:bodyPr wrap="square" rtlCol="0">
                <a:spAutoFit/>
              </a:bodyPr>
              <a:lstStyle/>
              <a:p>
                <a:pPr algn="ctr"/>
                <a:endParaRPr lang="en-GB" b="1">
                  <a:solidFill>
                    <a:srgbClr val="ABB1AA"/>
                  </a:solidFill>
                  <a:latin typeface="Century Gothic" panose="020B0502020202020204" pitchFamily="34" charset="0"/>
                </a:endParaRPr>
              </a:p>
            </p:txBody>
          </p:sp>
        </p:grpSp>
        <p:grpSp>
          <p:nvGrpSpPr>
            <p:cNvPr id="51" name="Group 50">
              <a:extLst>
                <a:ext uri="{FF2B5EF4-FFF2-40B4-BE49-F238E27FC236}">
                  <a16:creationId xmlns:a16="http://schemas.microsoft.com/office/drawing/2014/main" id="{CBB0A1B2-BB37-3046-9EA7-D62FD768B3F9}"/>
                </a:ext>
              </a:extLst>
            </p:cNvPr>
            <p:cNvGrpSpPr/>
            <p:nvPr/>
          </p:nvGrpSpPr>
          <p:grpSpPr>
            <a:xfrm>
              <a:off x="8591150" y="1436564"/>
              <a:ext cx="897759" cy="1027865"/>
              <a:chOff x="542777" y="2567451"/>
              <a:chExt cx="1199273" cy="1776586"/>
            </a:xfrm>
          </p:grpSpPr>
          <p:pic>
            <p:nvPicPr>
              <p:cNvPr id="61" name="Picture 60">
                <a:extLst>
                  <a:ext uri="{FF2B5EF4-FFF2-40B4-BE49-F238E27FC236}">
                    <a16:creationId xmlns:a16="http://schemas.microsoft.com/office/drawing/2014/main" id="{0C77A257-7392-D84B-868E-EDA983034243}"/>
                  </a:ext>
                </a:extLst>
              </p:cNvPr>
              <p:cNvPicPr>
                <a:picLocks noChangeAspect="1"/>
              </p:cNvPicPr>
              <p:nvPr/>
            </p:nvPicPr>
            <p:blipFill>
              <a:blip r:embed="rId2">
                <a:duotone>
                  <a:schemeClr val="accent4">
                    <a:shade val="45000"/>
                    <a:satMod val="135000"/>
                  </a:schemeClr>
                  <a:prstClr val="white"/>
                </a:duotone>
              </a:blip>
              <a:stretch>
                <a:fillRect/>
              </a:stretch>
            </p:blipFill>
            <p:spPr>
              <a:xfrm>
                <a:off x="689318" y="2567451"/>
                <a:ext cx="1052732" cy="1359779"/>
              </a:xfrm>
              <a:prstGeom prst="rect">
                <a:avLst/>
              </a:prstGeom>
            </p:spPr>
          </p:pic>
          <p:sp>
            <p:nvSpPr>
              <p:cNvPr id="62" name="TextBox 61">
                <a:extLst>
                  <a:ext uri="{FF2B5EF4-FFF2-40B4-BE49-F238E27FC236}">
                    <a16:creationId xmlns:a16="http://schemas.microsoft.com/office/drawing/2014/main" id="{867B1573-2F0A-D645-A85F-53E914B299CB}"/>
                  </a:ext>
                </a:extLst>
              </p:cNvPr>
              <p:cNvSpPr txBox="1"/>
              <p:nvPr/>
            </p:nvSpPr>
            <p:spPr>
              <a:xfrm>
                <a:off x="542777" y="3927230"/>
                <a:ext cx="1195754" cy="416807"/>
              </a:xfrm>
              <a:prstGeom prst="rect">
                <a:avLst/>
              </a:prstGeom>
              <a:noFill/>
            </p:spPr>
            <p:txBody>
              <a:bodyPr wrap="square" rtlCol="0">
                <a:spAutoFit/>
              </a:bodyPr>
              <a:lstStyle/>
              <a:p>
                <a:pPr algn="ctr"/>
                <a:endParaRPr lang="en-GB" b="1">
                  <a:solidFill>
                    <a:srgbClr val="ABB1AA"/>
                  </a:solidFill>
                  <a:latin typeface="Century Gothic" panose="020B0502020202020204" pitchFamily="34" charset="0"/>
                </a:endParaRPr>
              </a:p>
            </p:txBody>
          </p:sp>
        </p:grpSp>
        <p:grpSp>
          <p:nvGrpSpPr>
            <p:cNvPr id="52" name="Group 51">
              <a:extLst>
                <a:ext uri="{FF2B5EF4-FFF2-40B4-BE49-F238E27FC236}">
                  <a16:creationId xmlns:a16="http://schemas.microsoft.com/office/drawing/2014/main" id="{C1CDA6E9-4925-8A40-A93C-6FAA40B6B655}"/>
                </a:ext>
              </a:extLst>
            </p:cNvPr>
            <p:cNvGrpSpPr/>
            <p:nvPr/>
          </p:nvGrpSpPr>
          <p:grpSpPr>
            <a:xfrm>
              <a:off x="9644200" y="1436564"/>
              <a:ext cx="895125" cy="1027865"/>
              <a:chOff x="542777" y="2567451"/>
              <a:chExt cx="1195754" cy="1776586"/>
            </a:xfrm>
          </p:grpSpPr>
          <p:pic>
            <p:nvPicPr>
              <p:cNvPr id="59" name="Picture 58">
                <a:extLst>
                  <a:ext uri="{FF2B5EF4-FFF2-40B4-BE49-F238E27FC236}">
                    <a16:creationId xmlns:a16="http://schemas.microsoft.com/office/drawing/2014/main" id="{0452D669-D9AB-D643-8953-DD8408206AE0}"/>
                  </a:ext>
                </a:extLst>
              </p:cNvPr>
              <p:cNvPicPr>
                <a:picLocks noChangeAspect="1"/>
              </p:cNvPicPr>
              <p:nvPr/>
            </p:nvPicPr>
            <p:blipFill>
              <a:blip r:embed="rId2">
                <a:duotone>
                  <a:schemeClr val="accent4">
                    <a:shade val="45000"/>
                    <a:satMod val="135000"/>
                  </a:schemeClr>
                  <a:prstClr val="white"/>
                </a:duotone>
              </a:blip>
              <a:stretch>
                <a:fillRect/>
              </a:stretch>
            </p:blipFill>
            <p:spPr>
              <a:xfrm>
                <a:off x="689319" y="2567451"/>
                <a:ext cx="989205" cy="1359778"/>
              </a:xfrm>
              <a:prstGeom prst="rect">
                <a:avLst/>
              </a:prstGeom>
            </p:spPr>
          </p:pic>
          <p:sp>
            <p:nvSpPr>
              <p:cNvPr id="60" name="TextBox 59">
                <a:extLst>
                  <a:ext uri="{FF2B5EF4-FFF2-40B4-BE49-F238E27FC236}">
                    <a16:creationId xmlns:a16="http://schemas.microsoft.com/office/drawing/2014/main" id="{29367751-B0E6-2A43-9294-CF64BC529CDF}"/>
                  </a:ext>
                </a:extLst>
              </p:cNvPr>
              <p:cNvSpPr txBox="1"/>
              <p:nvPr/>
            </p:nvSpPr>
            <p:spPr>
              <a:xfrm>
                <a:off x="542777" y="3927230"/>
                <a:ext cx="1195754" cy="416807"/>
              </a:xfrm>
              <a:prstGeom prst="rect">
                <a:avLst/>
              </a:prstGeom>
              <a:noFill/>
            </p:spPr>
            <p:txBody>
              <a:bodyPr wrap="square" rtlCol="0">
                <a:spAutoFit/>
              </a:bodyPr>
              <a:lstStyle/>
              <a:p>
                <a:pPr algn="ctr"/>
                <a:endParaRPr lang="en-GB" b="1">
                  <a:solidFill>
                    <a:srgbClr val="ABB1AA"/>
                  </a:solidFill>
                  <a:latin typeface="Century Gothic" panose="020B0502020202020204" pitchFamily="34" charset="0"/>
                </a:endParaRPr>
              </a:p>
            </p:txBody>
          </p:sp>
        </p:grpSp>
        <p:grpSp>
          <p:nvGrpSpPr>
            <p:cNvPr id="53" name="Group 52">
              <a:extLst>
                <a:ext uri="{FF2B5EF4-FFF2-40B4-BE49-F238E27FC236}">
                  <a16:creationId xmlns:a16="http://schemas.microsoft.com/office/drawing/2014/main" id="{7B20B648-16F0-644A-9E2E-27AF53712C21}"/>
                </a:ext>
              </a:extLst>
            </p:cNvPr>
            <p:cNvGrpSpPr/>
            <p:nvPr/>
          </p:nvGrpSpPr>
          <p:grpSpPr>
            <a:xfrm>
              <a:off x="8591150" y="3013802"/>
              <a:ext cx="897759" cy="1027865"/>
              <a:chOff x="542777" y="2567451"/>
              <a:chExt cx="1199273" cy="1776586"/>
            </a:xfrm>
          </p:grpSpPr>
          <p:pic>
            <p:nvPicPr>
              <p:cNvPr id="57" name="Picture 56">
                <a:extLst>
                  <a:ext uri="{FF2B5EF4-FFF2-40B4-BE49-F238E27FC236}">
                    <a16:creationId xmlns:a16="http://schemas.microsoft.com/office/drawing/2014/main" id="{17F4924B-C9B1-5F4E-B261-DCF90FE486DF}"/>
                  </a:ext>
                </a:extLst>
              </p:cNvPr>
              <p:cNvPicPr>
                <a:picLocks noChangeAspect="1"/>
              </p:cNvPicPr>
              <p:nvPr/>
            </p:nvPicPr>
            <p:blipFill>
              <a:blip r:embed="rId2">
                <a:duotone>
                  <a:schemeClr val="accent4">
                    <a:shade val="45000"/>
                    <a:satMod val="135000"/>
                  </a:schemeClr>
                  <a:prstClr val="white"/>
                </a:duotone>
              </a:blip>
              <a:stretch>
                <a:fillRect/>
              </a:stretch>
            </p:blipFill>
            <p:spPr>
              <a:xfrm>
                <a:off x="689318" y="2567451"/>
                <a:ext cx="1052732" cy="1359779"/>
              </a:xfrm>
              <a:prstGeom prst="rect">
                <a:avLst/>
              </a:prstGeom>
            </p:spPr>
          </p:pic>
          <p:sp>
            <p:nvSpPr>
              <p:cNvPr id="58" name="TextBox 57">
                <a:extLst>
                  <a:ext uri="{FF2B5EF4-FFF2-40B4-BE49-F238E27FC236}">
                    <a16:creationId xmlns:a16="http://schemas.microsoft.com/office/drawing/2014/main" id="{4FA5555A-3F73-4D43-A182-C8C38FFA6504}"/>
                  </a:ext>
                </a:extLst>
              </p:cNvPr>
              <p:cNvSpPr txBox="1"/>
              <p:nvPr/>
            </p:nvSpPr>
            <p:spPr>
              <a:xfrm>
                <a:off x="542777" y="3927230"/>
                <a:ext cx="1195754" cy="416807"/>
              </a:xfrm>
              <a:prstGeom prst="rect">
                <a:avLst/>
              </a:prstGeom>
              <a:noFill/>
            </p:spPr>
            <p:txBody>
              <a:bodyPr wrap="square" rtlCol="0">
                <a:spAutoFit/>
              </a:bodyPr>
              <a:lstStyle/>
              <a:p>
                <a:pPr algn="ctr"/>
                <a:endParaRPr lang="en-GB" b="1">
                  <a:solidFill>
                    <a:srgbClr val="ABB1AA"/>
                  </a:solidFill>
                  <a:latin typeface="Century Gothic" panose="020B0502020202020204" pitchFamily="34" charset="0"/>
                </a:endParaRPr>
              </a:p>
            </p:txBody>
          </p:sp>
        </p:grpSp>
        <p:grpSp>
          <p:nvGrpSpPr>
            <p:cNvPr id="54" name="Group 53">
              <a:extLst>
                <a:ext uri="{FF2B5EF4-FFF2-40B4-BE49-F238E27FC236}">
                  <a16:creationId xmlns:a16="http://schemas.microsoft.com/office/drawing/2014/main" id="{F7711EC9-75AB-F84B-95B3-71B004C9593F}"/>
                </a:ext>
              </a:extLst>
            </p:cNvPr>
            <p:cNvGrpSpPr/>
            <p:nvPr/>
          </p:nvGrpSpPr>
          <p:grpSpPr>
            <a:xfrm>
              <a:off x="9644200" y="3013802"/>
              <a:ext cx="895125" cy="1027865"/>
              <a:chOff x="542777" y="2567451"/>
              <a:chExt cx="1195754" cy="1776586"/>
            </a:xfrm>
          </p:grpSpPr>
          <p:pic>
            <p:nvPicPr>
              <p:cNvPr id="55" name="Picture 54">
                <a:extLst>
                  <a:ext uri="{FF2B5EF4-FFF2-40B4-BE49-F238E27FC236}">
                    <a16:creationId xmlns:a16="http://schemas.microsoft.com/office/drawing/2014/main" id="{5E751E89-1182-4546-AE60-E984CD1C30C8}"/>
                  </a:ext>
                </a:extLst>
              </p:cNvPr>
              <p:cNvPicPr>
                <a:picLocks noChangeAspect="1"/>
              </p:cNvPicPr>
              <p:nvPr/>
            </p:nvPicPr>
            <p:blipFill>
              <a:blip r:embed="rId2">
                <a:duotone>
                  <a:schemeClr val="accent4">
                    <a:shade val="45000"/>
                    <a:satMod val="135000"/>
                  </a:schemeClr>
                  <a:prstClr val="white"/>
                </a:duotone>
              </a:blip>
              <a:stretch>
                <a:fillRect/>
              </a:stretch>
            </p:blipFill>
            <p:spPr>
              <a:xfrm>
                <a:off x="689319" y="2567451"/>
                <a:ext cx="989205" cy="1359778"/>
              </a:xfrm>
              <a:prstGeom prst="rect">
                <a:avLst/>
              </a:prstGeom>
            </p:spPr>
          </p:pic>
          <p:sp>
            <p:nvSpPr>
              <p:cNvPr id="56" name="TextBox 55">
                <a:extLst>
                  <a:ext uri="{FF2B5EF4-FFF2-40B4-BE49-F238E27FC236}">
                    <a16:creationId xmlns:a16="http://schemas.microsoft.com/office/drawing/2014/main" id="{7E6ED22A-88DA-C84C-87D5-221A7D77D769}"/>
                  </a:ext>
                </a:extLst>
              </p:cNvPr>
              <p:cNvSpPr txBox="1"/>
              <p:nvPr/>
            </p:nvSpPr>
            <p:spPr>
              <a:xfrm>
                <a:off x="542777" y="3927230"/>
                <a:ext cx="1195754" cy="416807"/>
              </a:xfrm>
              <a:prstGeom prst="rect">
                <a:avLst/>
              </a:prstGeom>
              <a:noFill/>
            </p:spPr>
            <p:txBody>
              <a:bodyPr wrap="square" rtlCol="0">
                <a:spAutoFit/>
              </a:bodyPr>
              <a:lstStyle/>
              <a:p>
                <a:pPr algn="ctr"/>
                <a:endParaRPr lang="en-GB" b="1">
                  <a:solidFill>
                    <a:srgbClr val="ABB1AA"/>
                  </a:solidFill>
                  <a:latin typeface="Century Gothic" panose="020B0502020202020204" pitchFamily="34" charset="0"/>
                </a:endParaRPr>
              </a:p>
            </p:txBody>
          </p:sp>
        </p:grpSp>
      </p:grpSp>
      <p:sp>
        <p:nvSpPr>
          <p:cNvPr id="79" name="TextBox 78">
            <a:extLst>
              <a:ext uri="{FF2B5EF4-FFF2-40B4-BE49-F238E27FC236}">
                <a16:creationId xmlns:a16="http://schemas.microsoft.com/office/drawing/2014/main" id="{3B2D3B10-6662-DE47-A0C4-3C3ACFFCC572}"/>
              </a:ext>
            </a:extLst>
          </p:cNvPr>
          <p:cNvSpPr txBox="1"/>
          <p:nvPr/>
        </p:nvSpPr>
        <p:spPr>
          <a:xfrm>
            <a:off x="9538095" y="1588687"/>
            <a:ext cx="2653905" cy="1200329"/>
          </a:xfrm>
          <a:prstGeom prst="rect">
            <a:avLst/>
          </a:prstGeom>
          <a:noFill/>
        </p:spPr>
        <p:txBody>
          <a:bodyPr wrap="square" rtlCol="0">
            <a:spAutoFit/>
          </a:bodyPr>
          <a:lstStyle/>
          <a:p>
            <a:r>
              <a:rPr lang="en-US" dirty="0">
                <a:solidFill>
                  <a:srgbClr val="00AC84"/>
                </a:solidFill>
              </a:rPr>
              <a:t>When one EV is actively charging, all circuit power is delivered to that station</a:t>
            </a:r>
          </a:p>
        </p:txBody>
      </p:sp>
      <p:sp>
        <p:nvSpPr>
          <p:cNvPr id="80" name="TextBox 79">
            <a:extLst>
              <a:ext uri="{FF2B5EF4-FFF2-40B4-BE49-F238E27FC236}">
                <a16:creationId xmlns:a16="http://schemas.microsoft.com/office/drawing/2014/main" id="{B225EA39-3091-0D41-9FE7-652282F4D52A}"/>
              </a:ext>
            </a:extLst>
          </p:cNvPr>
          <p:cNvSpPr txBox="1"/>
          <p:nvPr/>
        </p:nvSpPr>
        <p:spPr>
          <a:xfrm>
            <a:off x="9507563" y="3939628"/>
            <a:ext cx="2861644" cy="1200329"/>
          </a:xfrm>
          <a:prstGeom prst="rect">
            <a:avLst/>
          </a:prstGeom>
          <a:noFill/>
        </p:spPr>
        <p:txBody>
          <a:bodyPr wrap="square" rtlCol="0">
            <a:spAutoFit/>
          </a:bodyPr>
          <a:lstStyle/>
          <a:p>
            <a:r>
              <a:rPr lang="en-US" dirty="0">
                <a:solidFill>
                  <a:srgbClr val="00AC84"/>
                </a:solidFill>
              </a:rPr>
              <a:t>Power is divided evenly as additional EVs are actively charging on the same circuit</a:t>
            </a:r>
          </a:p>
        </p:txBody>
      </p:sp>
      <p:sp>
        <p:nvSpPr>
          <p:cNvPr id="81" name="Right Brace 80">
            <a:extLst>
              <a:ext uri="{FF2B5EF4-FFF2-40B4-BE49-F238E27FC236}">
                <a16:creationId xmlns:a16="http://schemas.microsoft.com/office/drawing/2014/main" id="{7926B163-50C5-A942-80AD-3FF9A520277C}"/>
              </a:ext>
            </a:extLst>
          </p:cNvPr>
          <p:cNvSpPr/>
          <p:nvPr/>
        </p:nvSpPr>
        <p:spPr>
          <a:xfrm>
            <a:off x="9075781" y="2789016"/>
            <a:ext cx="309657" cy="3124644"/>
          </a:xfrm>
          <a:prstGeom prst="rightBrace">
            <a:avLst>
              <a:gd name="adj1" fmla="val 41144"/>
              <a:gd name="adj2" fmla="val 50000"/>
            </a:avLst>
          </a:prstGeom>
          <a:ln w="19050">
            <a:solidFill>
              <a:srgbClr val="00AC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Right Brace 81">
            <a:extLst>
              <a:ext uri="{FF2B5EF4-FFF2-40B4-BE49-F238E27FC236}">
                <a16:creationId xmlns:a16="http://schemas.microsoft.com/office/drawing/2014/main" id="{8F3B631B-2E22-624A-977E-E27681D07F2A}"/>
              </a:ext>
            </a:extLst>
          </p:cNvPr>
          <p:cNvSpPr/>
          <p:nvPr/>
        </p:nvSpPr>
        <p:spPr>
          <a:xfrm>
            <a:off x="9075781" y="1465105"/>
            <a:ext cx="309657" cy="1046912"/>
          </a:xfrm>
          <a:prstGeom prst="rightBrace">
            <a:avLst>
              <a:gd name="adj1" fmla="val 20637"/>
              <a:gd name="adj2" fmla="val 50000"/>
            </a:avLst>
          </a:prstGeom>
          <a:ln w="19050">
            <a:solidFill>
              <a:srgbClr val="00AC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3" name="Picture 14" descr="Icon&#10;&#10;Description automatically generated">
            <a:extLst>
              <a:ext uri="{FF2B5EF4-FFF2-40B4-BE49-F238E27FC236}">
                <a16:creationId xmlns:a16="http://schemas.microsoft.com/office/drawing/2014/main" id="{8832BD05-3650-5249-9AFE-0C334E528AE3}"/>
              </a:ext>
            </a:extLst>
          </p:cNvPr>
          <p:cNvPicPr>
            <a:picLocks noChangeAspect="1"/>
          </p:cNvPicPr>
          <p:nvPr/>
        </p:nvPicPr>
        <p:blipFill>
          <a:blip r:embed="rId3"/>
          <a:stretch>
            <a:fillRect/>
          </a:stretch>
        </p:blipFill>
        <p:spPr>
          <a:xfrm>
            <a:off x="1195538" y="2901703"/>
            <a:ext cx="1428750" cy="1428750"/>
          </a:xfrm>
          <a:prstGeom prst="rect">
            <a:avLst/>
          </a:prstGeom>
        </p:spPr>
      </p:pic>
      <p:sp>
        <p:nvSpPr>
          <p:cNvPr id="84" name="Rectangle 83">
            <a:extLst>
              <a:ext uri="{FF2B5EF4-FFF2-40B4-BE49-F238E27FC236}">
                <a16:creationId xmlns:a16="http://schemas.microsoft.com/office/drawing/2014/main" id="{0A711F75-4E03-B744-9BBF-B59388D9D449}"/>
              </a:ext>
            </a:extLst>
          </p:cNvPr>
          <p:cNvSpPr/>
          <p:nvPr/>
        </p:nvSpPr>
        <p:spPr>
          <a:xfrm>
            <a:off x="2555359" y="3088344"/>
            <a:ext cx="1428750" cy="786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cs typeface="Calibri"/>
              </a:rPr>
              <a:t>Circuit</a:t>
            </a:r>
          </a:p>
          <a:p>
            <a:pPr algn="ctr"/>
            <a:r>
              <a:rPr lang="en-US" sz="1600" dirty="0">
                <a:solidFill>
                  <a:schemeClr val="tx1"/>
                </a:solidFill>
                <a:cs typeface="Calibri"/>
              </a:rPr>
              <a:t>40A (32A draw) 7.6 kw</a:t>
            </a:r>
            <a:endParaRPr lang="en-US" dirty="0">
              <a:solidFill>
                <a:schemeClr val="tx1"/>
              </a:solidFill>
            </a:endParaRPr>
          </a:p>
        </p:txBody>
      </p:sp>
      <p:sp>
        <p:nvSpPr>
          <p:cNvPr id="85" name="TextBox 84">
            <a:extLst>
              <a:ext uri="{FF2B5EF4-FFF2-40B4-BE49-F238E27FC236}">
                <a16:creationId xmlns:a16="http://schemas.microsoft.com/office/drawing/2014/main" id="{735E1759-B78B-8640-9DA1-F2E228880344}"/>
              </a:ext>
            </a:extLst>
          </p:cNvPr>
          <p:cNvSpPr txBox="1"/>
          <p:nvPr/>
        </p:nvSpPr>
        <p:spPr>
          <a:xfrm>
            <a:off x="518373" y="4674856"/>
            <a:ext cx="322358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Unmanaged EVSE load = 160A, 28.8K </a:t>
            </a:r>
            <a:br>
              <a:rPr lang="en-US" dirty="0">
                <a:cs typeface="Calibri"/>
              </a:rPr>
            </a:br>
            <a:r>
              <a:rPr lang="en-US" dirty="0">
                <a:cs typeface="Calibri"/>
              </a:rPr>
              <a:t>(4x oversubscription)</a:t>
            </a:r>
          </a:p>
        </p:txBody>
      </p:sp>
    </p:spTree>
    <p:extLst>
      <p:ext uri="{BB962C8B-B14F-4D97-AF65-F5344CB8AC3E}">
        <p14:creationId xmlns:p14="http://schemas.microsoft.com/office/powerpoint/2010/main" val="364277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Icon&#10;&#10;Description automatically generated">
            <a:extLst>
              <a:ext uri="{FF2B5EF4-FFF2-40B4-BE49-F238E27FC236}">
                <a16:creationId xmlns:a16="http://schemas.microsoft.com/office/drawing/2014/main" id="{635B5F81-F87B-4DDA-B263-DB4F43BAE98C}"/>
              </a:ext>
            </a:extLst>
          </p:cNvPr>
          <p:cNvPicPr>
            <a:picLocks noChangeAspect="1"/>
          </p:cNvPicPr>
          <p:nvPr/>
        </p:nvPicPr>
        <p:blipFill>
          <a:blip r:embed="rId2"/>
          <a:stretch>
            <a:fillRect/>
          </a:stretch>
        </p:blipFill>
        <p:spPr>
          <a:xfrm>
            <a:off x="6936944" y="2887177"/>
            <a:ext cx="1428750" cy="1428750"/>
          </a:xfrm>
          <a:prstGeom prst="rect">
            <a:avLst/>
          </a:prstGeom>
        </p:spPr>
      </p:pic>
      <p:pic>
        <p:nvPicPr>
          <p:cNvPr id="15" name="Picture 15" descr="Icon&#10;&#10;Description automatically generated">
            <a:extLst>
              <a:ext uri="{FF2B5EF4-FFF2-40B4-BE49-F238E27FC236}">
                <a16:creationId xmlns:a16="http://schemas.microsoft.com/office/drawing/2014/main" id="{449D9ABE-0FE7-4D84-8B31-9D83E43F7F64}"/>
              </a:ext>
            </a:extLst>
          </p:cNvPr>
          <p:cNvPicPr>
            <a:picLocks noChangeAspect="1"/>
          </p:cNvPicPr>
          <p:nvPr/>
        </p:nvPicPr>
        <p:blipFill>
          <a:blip r:embed="rId3"/>
          <a:stretch>
            <a:fillRect/>
          </a:stretch>
        </p:blipFill>
        <p:spPr>
          <a:xfrm>
            <a:off x="4051919" y="1446691"/>
            <a:ext cx="1114390" cy="1093674"/>
          </a:xfrm>
          <a:prstGeom prst="rect">
            <a:avLst/>
          </a:prstGeom>
        </p:spPr>
      </p:pic>
      <p:sp>
        <p:nvSpPr>
          <p:cNvPr id="20" name="Rectangle 19">
            <a:extLst>
              <a:ext uri="{FF2B5EF4-FFF2-40B4-BE49-F238E27FC236}">
                <a16:creationId xmlns:a16="http://schemas.microsoft.com/office/drawing/2014/main" id="{434E163D-EDF0-4FC9-A9A9-35D32C357FC7}"/>
              </a:ext>
            </a:extLst>
          </p:cNvPr>
          <p:cNvSpPr/>
          <p:nvPr/>
        </p:nvSpPr>
        <p:spPr>
          <a:xfrm>
            <a:off x="7271260" y="4594831"/>
            <a:ext cx="843125" cy="45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cs typeface="Calibri"/>
              </a:rPr>
              <a:t>120 </a:t>
            </a:r>
            <a:r>
              <a:rPr lang="en-US" sz="1600" dirty="0">
                <a:solidFill>
                  <a:schemeClr val="tx1"/>
                </a:solidFill>
                <a:cs typeface="Calibri"/>
              </a:rPr>
              <a:t>A </a:t>
            </a:r>
            <a:r>
              <a:rPr lang="en-US" sz="1600">
                <a:solidFill>
                  <a:schemeClr val="tx1"/>
                </a:solidFill>
                <a:cs typeface="Calibri"/>
              </a:rPr>
              <a:t>21.6kw</a:t>
            </a:r>
            <a:endParaRPr lang="en-US">
              <a:solidFill>
                <a:schemeClr val="tx1"/>
              </a:solidFill>
            </a:endParaRPr>
          </a:p>
        </p:txBody>
      </p:sp>
      <p:sp>
        <p:nvSpPr>
          <p:cNvPr id="23" name="Rectangle 22">
            <a:extLst>
              <a:ext uri="{FF2B5EF4-FFF2-40B4-BE49-F238E27FC236}">
                <a16:creationId xmlns:a16="http://schemas.microsoft.com/office/drawing/2014/main" id="{F2454DD1-2481-48FB-9BB5-DF2AEA315862}"/>
              </a:ext>
            </a:extLst>
          </p:cNvPr>
          <p:cNvSpPr/>
          <p:nvPr/>
        </p:nvSpPr>
        <p:spPr>
          <a:xfrm>
            <a:off x="4802727" y="2534822"/>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sp>
        <p:nvSpPr>
          <p:cNvPr id="26" name="TextBox 25">
            <a:extLst>
              <a:ext uri="{FF2B5EF4-FFF2-40B4-BE49-F238E27FC236}">
                <a16:creationId xmlns:a16="http://schemas.microsoft.com/office/drawing/2014/main" id="{706F571A-C941-42E8-9BFF-6527E389C335}"/>
              </a:ext>
            </a:extLst>
          </p:cNvPr>
          <p:cNvSpPr txBox="1"/>
          <p:nvPr/>
        </p:nvSpPr>
        <p:spPr>
          <a:xfrm>
            <a:off x="297300" y="1552924"/>
            <a:ext cx="3089207"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Balances power as additional cars plug in and cars stop charging.</a:t>
            </a:r>
          </a:p>
          <a:p>
            <a:endParaRPr lang="en-US" dirty="0">
              <a:cs typeface="Calibri"/>
            </a:endParaRPr>
          </a:p>
          <a:p>
            <a:r>
              <a:rPr lang="en-US" dirty="0">
                <a:cs typeface="Calibri"/>
              </a:rPr>
              <a:t>Image to the right shows panel sharing at 100% capacity. 16+ kWh provided over 9-hour workday at 100% capacity. More power is provided as cars unplug or fill. </a:t>
            </a:r>
          </a:p>
          <a:p>
            <a:endParaRPr lang="en-US" dirty="0">
              <a:cs typeface="Calibri"/>
            </a:endParaRPr>
          </a:p>
          <a:p>
            <a:r>
              <a:rPr lang="en-US" dirty="0">
                <a:cs typeface="Calibri"/>
              </a:rPr>
              <a:t>Unmanaged EVSE load = 480A, 68.4 kw, </a:t>
            </a:r>
            <a:br>
              <a:rPr lang="en-US" dirty="0">
                <a:cs typeface="Calibri"/>
              </a:rPr>
            </a:br>
            <a:r>
              <a:rPr lang="en-US" dirty="0">
                <a:cs typeface="Calibri"/>
              </a:rPr>
              <a:t>4x oversubscription </a:t>
            </a:r>
            <a:endParaRPr lang="en-US">
              <a:cs typeface="Arial"/>
            </a:endParaRPr>
          </a:p>
          <a:p>
            <a:endParaRPr lang="en-US" dirty="0">
              <a:cs typeface="Calibri"/>
            </a:endParaRPr>
          </a:p>
          <a:p>
            <a:r>
              <a:rPr lang="en-US" dirty="0">
                <a:cs typeface="Calibri"/>
              </a:rPr>
              <a:t>Subpanel only has EV loads</a:t>
            </a:r>
          </a:p>
        </p:txBody>
      </p:sp>
      <p:sp>
        <p:nvSpPr>
          <p:cNvPr id="19" name="Rectangle 18">
            <a:extLst>
              <a:ext uri="{FF2B5EF4-FFF2-40B4-BE49-F238E27FC236}">
                <a16:creationId xmlns:a16="http://schemas.microsoft.com/office/drawing/2014/main" id="{8D8BF1E6-C801-4634-9E85-012CC4F9B5B3}"/>
              </a:ext>
            </a:extLst>
          </p:cNvPr>
          <p:cNvSpPr/>
          <p:nvPr/>
        </p:nvSpPr>
        <p:spPr>
          <a:xfrm>
            <a:off x="7149572" y="2256679"/>
            <a:ext cx="1104972" cy="45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cs typeface="Calibri"/>
              </a:rPr>
              <a:t>Subpanel</a:t>
            </a:r>
            <a:endParaRPr lang="en-US" dirty="0"/>
          </a:p>
        </p:txBody>
      </p:sp>
      <p:sp>
        <p:nvSpPr>
          <p:cNvPr id="22" name="Rectangle 21">
            <a:extLst>
              <a:ext uri="{FF2B5EF4-FFF2-40B4-BE49-F238E27FC236}">
                <a16:creationId xmlns:a16="http://schemas.microsoft.com/office/drawing/2014/main" id="{58AFB805-164A-45E1-8230-1CCB6AC6625E}"/>
              </a:ext>
            </a:extLst>
          </p:cNvPr>
          <p:cNvSpPr/>
          <p:nvPr/>
        </p:nvSpPr>
        <p:spPr>
          <a:xfrm>
            <a:off x="3629305" y="2534822"/>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pic>
        <p:nvPicPr>
          <p:cNvPr id="27" name="Picture 15" descr="Icon&#10;&#10;Description automatically generated">
            <a:extLst>
              <a:ext uri="{FF2B5EF4-FFF2-40B4-BE49-F238E27FC236}">
                <a16:creationId xmlns:a16="http://schemas.microsoft.com/office/drawing/2014/main" id="{247AA410-563B-4299-B74B-74FA90590667}"/>
              </a:ext>
            </a:extLst>
          </p:cNvPr>
          <p:cNvPicPr>
            <a:picLocks noChangeAspect="1"/>
          </p:cNvPicPr>
          <p:nvPr/>
        </p:nvPicPr>
        <p:blipFill>
          <a:blip r:embed="rId3"/>
          <a:stretch>
            <a:fillRect/>
          </a:stretch>
        </p:blipFill>
        <p:spPr>
          <a:xfrm>
            <a:off x="10066793" y="1411923"/>
            <a:ext cx="1114390" cy="1093674"/>
          </a:xfrm>
          <a:prstGeom prst="rect">
            <a:avLst/>
          </a:prstGeom>
        </p:spPr>
      </p:pic>
      <p:sp>
        <p:nvSpPr>
          <p:cNvPr id="28" name="Rectangle 27">
            <a:extLst>
              <a:ext uri="{FF2B5EF4-FFF2-40B4-BE49-F238E27FC236}">
                <a16:creationId xmlns:a16="http://schemas.microsoft.com/office/drawing/2014/main" id="{AB91BFFB-94A8-4AB1-AB45-2DAD2D79A5F5}"/>
              </a:ext>
            </a:extLst>
          </p:cNvPr>
          <p:cNvSpPr/>
          <p:nvPr/>
        </p:nvSpPr>
        <p:spPr>
          <a:xfrm>
            <a:off x="10817601" y="2500054"/>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sp>
        <p:nvSpPr>
          <p:cNvPr id="29" name="Rectangle 28">
            <a:extLst>
              <a:ext uri="{FF2B5EF4-FFF2-40B4-BE49-F238E27FC236}">
                <a16:creationId xmlns:a16="http://schemas.microsoft.com/office/drawing/2014/main" id="{6515C935-1D7F-4D37-978A-2442B84A2657}"/>
              </a:ext>
            </a:extLst>
          </p:cNvPr>
          <p:cNvSpPr/>
          <p:nvPr/>
        </p:nvSpPr>
        <p:spPr>
          <a:xfrm>
            <a:off x="9644179" y="2500054"/>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pic>
        <p:nvPicPr>
          <p:cNvPr id="30" name="Picture 15" descr="Icon&#10;&#10;Description automatically generated">
            <a:extLst>
              <a:ext uri="{FF2B5EF4-FFF2-40B4-BE49-F238E27FC236}">
                <a16:creationId xmlns:a16="http://schemas.microsoft.com/office/drawing/2014/main" id="{63A68173-33E7-4F66-B0AD-B6E63BEAAADB}"/>
              </a:ext>
            </a:extLst>
          </p:cNvPr>
          <p:cNvPicPr>
            <a:picLocks noChangeAspect="1"/>
          </p:cNvPicPr>
          <p:nvPr/>
        </p:nvPicPr>
        <p:blipFill>
          <a:blip r:embed="rId3"/>
          <a:stretch>
            <a:fillRect/>
          </a:stretch>
        </p:blipFill>
        <p:spPr>
          <a:xfrm>
            <a:off x="10032025" y="3289398"/>
            <a:ext cx="1114390" cy="1093674"/>
          </a:xfrm>
          <a:prstGeom prst="rect">
            <a:avLst/>
          </a:prstGeom>
        </p:spPr>
      </p:pic>
      <p:sp>
        <p:nvSpPr>
          <p:cNvPr id="31" name="Rectangle 30">
            <a:extLst>
              <a:ext uri="{FF2B5EF4-FFF2-40B4-BE49-F238E27FC236}">
                <a16:creationId xmlns:a16="http://schemas.microsoft.com/office/drawing/2014/main" id="{63CD8595-7C79-438F-9BDF-9865A2E5870D}"/>
              </a:ext>
            </a:extLst>
          </p:cNvPr>
          <p:cNvSpPr/>
          <p:nvPr/>
        </p:nvSpPr>
        <p:spPr>
          <a:xfrm>
            <a:off x="10782833" y="4377529"/>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sp>
        <p:nvSpPr>
          <p:cNvPr id="32" name="Rectangle 31">
            <a:extLst>
              <a:ext uri="{FF2B5EF4-FFF2-40B4-BE49-F238E27FC236}">
                <a16:creationId xmlns:a16="http://schemas.microsoft.com/office/drawing/2014/main" id="{55F521A7-5680-4D33-8F6C-B57178A61906}"/>
              </a:ext>
            </a:extLst>
          </p:cNvPr>
          <p:cNvSpPr/>
          <p:nvPr/>
        </p:nvSpPr>
        <p:spPr>
          <a:xfrm>
            <a:off x="9609411" y="4377529"/>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pic>
        <p:nvPicPr>
          <p:cNvPr id="33" name="Picture 15" descr="Icon&#10;&#10;Description automatically generated">
            <a:extLst>
              <a:ext uri="{FF2B5EF4-FFF2-40B4-BE49-F238E27FC236}">
                <a16:creationId xmlns:a16="http://schemas.microsoft.com/office/drawing/2014/main" id="{F044B0DE-CE0E-443C-BA9D-FBF3A85C7B83}"/>
              </a:ext>
            </a:extLst>
          </p:cNvPr>
          <p:cNvPicPr>
            <a:picLocks noChangeAspect="1"/>
          </p:cNvPicPr>
          <p:nvPr/>
        </p:nvPicPr>
        <p:blipFill>
          <a:blip r:embed="rId3"/>
          <a:stretch>
            <a:fillRect/>
          </a:stretch>
        </p:blipFill>
        <p:spPr>
          <a:xfrm>
            <a:off x="10066792" y="5114721"/>
            <a:ext cx="1114390" cy="1093674"/>
          </a:xfrm>
          <a:prstGeom prst="rect">
            <a:avLst/>
          </a:prstGeom>
        </p:spPr>
      </p:pic>
      <p:sp>
        <p:nvSpPr>
          <p:cNvPr id="34" name="Rectangle 33">
            <a:extLst>
              <a:ext uri="{FF2B5EF4-FFF2-40B4-BE49-F238E27FC236}">
                <a16:creationId xmlns:a16="http://schemas.microsoft.com/office/drawing/2014/main" id="{B3224262-03A5-4B37-922D-3046C75C9EB5}"/>
              </a:ext>
            </a:extLst>
          </p:cNvPr>
          <p:cNvSpPr/>
          <p:nvPr/>
        </p:nvSpPr>
        <p:spPr>
          <a:xfrm>
            <a:off x="10817601" y="6202852"/>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sp>
        <p:nvSpPr>
          <p:cNvPr id="35" name="Rectangle 34">
            <a:extLst>
              <a:ext uri="{FF2B5EF4-FFF2-40B4-BE49-F238E27FC236}">
                <a16:creationId xmlns:a16="http://schemas.microsoft.com/office/drawing/2014/main" id="{BD791301-F4A6-4D9C-916A-968ADE2ABF3B}"/>
              </a:ext>
            </a:extLst>
          </p:cNvPr>
          <p:cNvSpPr/>
          <p:nvPr/>
        </p:nvSpPr>
        <p:spPr>
          <a:xfrm>
            <a:off x="9644178" y="6202852"/>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pic>
        <p:nvPicPr>
          <p:cNvPr id="36" name="Picture 15" descr="Icon&#10;&#10;Description automatically generated">
            <a:extLst>
              <a:ext uri="{FF2B5EF4-FFF2-40B4-BE49-F238E27FC236}">
                <a16:creationId xmlns:a16="http://schemas.microsoft.com/office/drawing/2014/main" id="{E304CC19-DE45-41B2-BFC1-858C81F03396}"/>
              </a:ext>
            </a:extLst>
          </p:cNvPr>
          <p:cNvPicPr>
            <a:picLocks noChangeAspect="1"/>
          </p:cNvPicPr>
          <p:nvPr/>
        </p:nvPicPr>
        <p:blipFill>
          <a:blip r:embed="rId3"/>
          <a:stretch>
            <a:fillRect/>
          </a:stretch>
        </p:blipFill>
        <p:spPr>
          <a:xfrm>
            <a:off x="4077994" y="3106865"/>
            <a:ext cx="1114390" cy="1093674"/>
          </a:xfrm>
          <a:prstGeom prst="rect">
            <a:avLst/>
          </a:prstGeom>
        </p:spPr>
      </p:pic>
      <p:sp>
        <p:nvSpPr>
          <p:cNvPr id="37" name="Rectangle 36">
            <a:extLst>
              <a:ext uri="{FF2B5EF4-FFF2-40B4-BE49-F238E27FC236}">
                <a16:creationId xmlns:a16="http://schemas.microsoft.com/office/drawing/2014/main" id="{5C1E8D21-5566-467E-99F8-563409C91691}"/>
              </a:ext>
            </a:extLst>
          </p:cNvPr>
          <p:cNvSpPr/>
          <p:nvPr/>
        </p:nvSpPr>
        <p:spPr>
          <a:xfrm>
            <a:off x="4828802" y="4194996"/>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sp>
        <p:nvSpPr>
          <p:cNvPr id="38" name="Rectangle 37">
            <a:extLst>
              <a:ext uri="{FF2B5EF4-FFF2-40B4-BE49-F238E27FC236}">
                <a16:creationId xmlns:a16="http://schemas.microsoft.com/office/drawing/2014/main" id="{D27016D4-B761-4B4B-900E-96DCAAE8CB4A}"/>
              </a:ext>
            </a:extLst>
          </p:cNvPr>
          <p:cNvSpPr/>
          <p:nvPr/>
        </p:nvSpPr>
        <p:spPr>
          <a:xfrm>
            <a:off x="3655380" y="4194996"/>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pic>
        <p:nvPicPr>
          <p:cNvPr id="39" name="Picture 15" descr="Icon&#10;&#10;Description automatically generated">
            <a:extLst>
              <a:ext uri="{FF2B5EF4-FFF2-40B4-BE49-F238E27FC236}">
                <a16:creationId xmlns:a16="http://schemas.microsoft.com/office/drawing/2014/main" id="{EBD881EA-E750-438D-B481-090CD01E892E}"/>
              </a:ext>
            </a:extLst>
          </p:cNvPr>
          <p:cNvPicPr>
            <a:picLocks noChangeAspect="1"/>
          </p:cNvPicPr>
          <p:nvPr/>
        </p:nvPicPr>
        <p:blipFill>
          <a:blip r:embed="rId3"/>
          <a:stretch>
            <a:fillRect/>
          </a:stretch>
        </p:blipFill>
        <p:spPr>
          <a:xfrm>
            <a:off x="5599096" y="4428051"/>
            <a:ext cx="1114390" cy="1093674"/>
          </a:xfrm>
          <a:prstGeom prst="rect">
            <a:avLst/>
          </a:prstGeom>
        </p:spPr>
      </p:pic>
      <p:sp>
        <p:nvSpPr>
          <p:cNvPr id="40" name="Rectangle 39">
            <a:extLst>
              <a:ext uri="{FF2B5EF4-FFF2-40B4-BE49-F238E27FC236}">
                <a16:creationId xmlns:a16="http://schemas.microsoft.com/office/drawing/2014/main" id="{ACB13E90-A8AE-4365-9DFC-A2F8CF0DEC4B}"/>
              </a:ext>
            </a:extLst>
          </p:cNvPr>
          <p:cNvSpPr/>
          <p:nvPr/>
        </p:nvSpPr>
        <p:spPr>
          <a:xfrm>
            <a:off x="6349904" y="5516182"/>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sp>
        <p:nvSpPr>
          <p:cNvPr id="41" name="Rectangle 40">
            <a:extLst>
              <a:ext uri="{FF2B5EF4-FFF2-40B4-BE49-F238E27FC236}">
                <a16:creationId xmlns:a16="http://schemas.microsoft.com/office/drawing/2014/main" id="{28A7B5EF-0F18-401F-BF53-CC6164BE4293}"/>
              </a:ext>
            </a:extLst>
          </p:cNvPr>
          <p:cNvSpPr/>
          <p:nvPr/>
        </p:nvSpPr>
        <p:spPr>
          <a:xfrm>
            <a:off x="5176482" y="5516182"/>
            <a:ext cx="547597" cy="486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cs typeface="Calibri"/>
              </a:rPr>
              <a:t>8 A 1.8 kw</a:t>
            </a:r>
            <a:endParaRPr lang="en-US" sz="1100">
              <a:solidFill>
                <a:schemeClr val="tx1"/>
              </a:solidFill>
            </a:endParaRPr>
          </a:p>
        </p:txBody>
      </p:sp>
      <p:cxnSp>
        <p:nvCxnSpPr>
          <p:cNvPr id="3" name="Straight Arrow Connector 2">
            <a:extLst>
              <a:ext uri="{FF2B5EF4-FFF2-40B4-BE49-F238E27FC236}">
                <a16:creationId xmlns:a16="http://schemas.microsoft.com/office/drawing/2014/main" id="{66C35719-8976-4441-AEF2-147F937794D0}"/>
              </a:ext>
            </a:extLst>
          </p:cNvPr>
          <p:cNvCxnSpPr/>
          <p:nvPr/>
        </p:nvCxnSpPr>
        <p:spPr>
          <a:xfrm>
            <a:off x="5461715" y="2162153"/>
            <a:ext cx="1647102" cy="96399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7ADA789-6A19-439D-93E4-442FD26E1937}"/>
              </a:ext>
            </a:extLst>
          </p:cNvPr>
          <p:cNvCxnSpPr>
            <a:cxnSpLocks/>
          </p:cNvCxnSpPr>
          <p:nvPr/>
        </p:nvCxnSpPr>
        <p:spPr>
          <a:xfrm flipV="1">
            <a:off x="5221031" y="3474647"/>
            <a:ext cx="1999162" cy="12168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3277BE1-1F03-4F65-818D-E686B2491C66}"/>
              </a:ext>
            </a:extLst>
          </p:cNvPr>
          <p:cNvCxnSpPr>
            <a:cxnSpLocks/>
          </p:cNvCxnSpPr>
          <p:nvPr/>
        </p:nvCxnSpPr>
        <p:spPr>
          <a:xfrm flipV="1">
            <a:off x="6646521" y="4048320"/>
            <a:ext cx="773588" cy="41721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4B2122B-CF67-40D1-9203-DD2D433A5ACB}"/>
              </a:ext>
            </a:extLst>
          </p:cNvPr>
          <p:cNvCxnSpPr>
            <a:cxnSpLocks/>
          </p:cNvCxnSpPr>
          <p:nvPr/>
        </p:nvCxnSpPr>
        <p:spPr>
          <a:xfrm flipV="1">
            <a:off x="8220849" y="1997004"/>
            <a:ext cx="1670485" cy="117467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79D890B-94CE-4A38-B302-03E6B6DF212D}"/>
              </a:ext>
            </a:extLst>
          </p:cNvPr>
          <p:cNvCxnSpPr>
            <a:cxnSpLocks/>
          </p:cNvCxnSpPr>
          <p:nvPr/>
        </p:nvCxnSpPr>
        <p:spPr>
          <a:xfrm>
            <a:off x="8254544" y="3605027"/>
            <a:ext cx="1651481" cy="25206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8B61364-1D91-4812-86F6-EDFC03588F2A}"/>
              </a:ext>
            </a:extLst>
          </p:cNvPr>
          <p:cNvCxnSpPr>
            <a:cxnSpLocks/>
          </p:cNvCxnSpPr>
          <p:nvPr/>
        </p:nvCxnSpPr>
        <p:spPr>
          <a:xfrm>
            <a:off x="8045935" y="4230852"/>
            <a:ext cx="1955702" cy="1425491"/>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81778C64-0345-9F4C-8420-861BA9B53872}"/>
              </a:ext>
            </a:extLst>
          </p:cNvPr>
          <p:cNvSpPr>
            <a:spLocks noGrp="1"/>
          </p:cNvSpPr>
          <p:nvPr>
            <p:ph type="title"/>
          </p:nvPr>
        </p:nvSpPr>
        <p:spPr/>
        <p:txBody>
          <a:bodyPr/>
          <a:lstStyle/>
          <a:p>
            <a:r>
              <a:rPr lang="en-US" dirty="0"/>
              <a:t>Panel Sharing</a:t>
            </a:r>
          </a:p>
        </p:txBody>
      </p:sp>
    </p:spTree>
    <p:extLst>
      <p:ext uri="{BB962C8B-B14F-4D97-AF65-F5344CB8AC3E}">
        <p14:creationId xmlns:p14="http://schemas.microsoft.com/office/powerpoint/2010/main" val="230192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9" grpId="0" animBg="1"/>
      <p:bldP spid="31" grpId="0" animBg="1"/>
      <p:bldP spid="32" grpId="0" animBg="1"/>
      <p:bldP spid="34" grpId="0" animBg="1"/>
      <p:bldP spid="35" grpId="0" animBg="1"/>
      <p:bldP spid="37" grpId="0" animBg="1"/>
      <p:bldP spid="38" grpId="0" animBg="1"/>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DA6B-CCD5-A44F-95FD-7ADE4C24F860}"/>
              </a:ext>
            </a:extLst>
          </p:cNvPr>
          <p:cNvSpPr>
            <a:spLocks noGrp="1"/>
          </p:cNvSpPr>
          <p:nvPr>
            <p:ph type="title"/>
          </p:nvPr>
        </p:nvSpPr>
        <p:spPr/>
        <p:txBody>
          <a:bodyPr>
            <a:normAutofit fontScale="90000"/>
          </a:bodyPr>
          <a:lstStyle/>
          <a:p>
            <a:br>
              <a:rPr lang="en-US" dirty="0"/>
            </a:br>
            <a:r>
              <a:rPr lang="en-US" dirty="0"/>
              <a:t>Permitting </a:t>
            </a:r>
          </a:p>
        </p:txBody>
      </p:sp>
      <p:sp>
        <p:nvSpPr>
          <p:cNvPr id="4" name="Slide Number Placeholder 3">
            <a:extLst>
              <a:ext uri="{FF2B5EF4-FFF2-40B4-BE49-F238E27FC236}">
                <a16:creationId xmlns:a16="http://schemas.microsoft.com/office/drawing/2014/main" id="{BB3E6F70-B793-8A43-9CC9-36F01684DDF3}"/>
              </a:ext>
            </a:extLst>
          </p:cNvPr>
          <p:cNvSpPr>
            <a:spLocks noGrp="1"/>
          </p:cNvSpPr>
          <p:nvPr>
            <p:ph type="sldNum" sz="quarter" idx="12"/>
          </p:nvPr>
        </p:nvSpPr>
        <p:spPr/>
        <p:txBody>
          <a:bodyPr/>
          <a:lstStyle/>
          <a:p>
            <a:fld id="{D10614E3-C4A9-CD4C-BADA-8679F9DB688A}" type="slidenum">
              <a:rPr lang="en-US" smtClean="0"/>
              <a:pPr/>
              <a:t>8</a:t>
            </a:fld>
            <a:endParaRPr lang="en-US" dirty="0"/>
          </a:p>
        </p:txBody>
      </p:sp>
      <p:pic>
        <p:nvPicPr>
          <p:cNvPr id="10" name="Content Placeholder 9">
            <a:extLst>
              <a:ext uri="{FF2B5EF4-FFF2-40B4-BE49-F238E27FC236}">
                <a16:creationId xmlns:a16="http://schemas.microsoft.com/office/drawing/2014/main" id="{D225F8E0-A303-3B49-B9D2-11360BE2AF7A}"/>
              </a:ext>
            </a:extLst>
          </p:cNvPr>
          <p:cNvPicPr>
            <a:picLocks noGrp="1" noChangeAspect="1"/>
          </p:cNvPicPr>
          <p:nvPr>
            <p:ph idx="1"/>
          </p:nvPr>
        </p:nvPicPr>
        <p:blipFill>
          <a:blip r:embed="rId2"/>
          <a:stretch>
            <a:fillRect/>
          </a:stretch>
        </p:blipFill>
        <p:spPr>
          <a:xfrm>
            <a:off x="368300" y="1816198"/>
            <a:ext cx="11455400" cy="4154292"/>
          </a:xfrm>
        </p:spPr>
      </p:pic>
    </p:spTree>
    <p:extLst>
      <p:ext uri="{BB962C8B-B14F-4D97-AF65-F5344CB8AC3E}">
        <p14:creationId xmlns:p14="http://schemas.microsoft.com/office/powerpoint/2010/main" val="2235565870"/>
      </p:ext>
    </p:extLst>
  </p:cSld>
  <p:clrMapOvr>
    <a:masterClrMapping/>
  </p:clrMapOvr>
</p:sld>
</file>

<file path=ppt/theme/theme1.xml><?xml version="1.0" encoding="utf-8"?>
<a:theme xmlns:a="http://schemas.openxmlformats.org/drawingml/2006/main" name="Office Theme">
  <a:themeElements>
    <a:clrScheme name="PCE 2020-1">
      <a:dk1>
        <a:srgbClr val="53565A"/>
      </a:dk1>
      <a:lt1>
        <a:sysClr val="window" lastClr="FFFFFF"/>
      </a:lt1>
      <a:dk2>
        <a:srgbClr val="53565A"/>
      </a:dk2>
      <a:lt2>
        <a:srgbClr val="A7A8A9"/>
      </a:lt2>
      <a:accent1>
        <a:srgbClr val="0077C8"/>
      </a:accent1>
      <a:accent2>
        <a:srgbClr val="6BA539"/>
      </a:accent2>
      <a:accent3>
        <a:srgbClr val="3A5DAE"/>
      </a:accent3>
      <a:accent4>
        <a:srgbClr val="00A9E0"/>
      </a:accent4>
      <a:accent5>
        <a:srgbClr val="A9C23F"/>
      </a:accent5>
      <a:accent6>
        <a:srgbClr val="FC4C02"/>
      </a:accent6>
      <a:hlink>
        <a:srgbClr val="0070C0"/>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2355</TotalTime>
  <Words>639</Words>
  <Application>Microsoft Office PowerPoint</Application>
  <PresentationFormat>Widescreen</PresentationFormat>
  <Paragraphs>100</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Level 2 EV Charging  Power Management Overview</vt:lpstr>
      <vt:lpstr>EV Adoption and Charging Demand </vt:lpstr>
      <vt:lpstr>Average Charging Needs </vt:lpstr>
      <vt:lpstr>What are Advanced Load Mgmt Systems?</vt:lpstr>
      <vt:lpstr>UCSD Case Study  </vt:lpstr>
      <vt:lpstr>Circuit Sharing</vt:lpstr>
      <vt:lpstr>Panel Sharing</vt:lpstr>
      <vt:lpstr> Permitting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Kobernick</dc:creator>
  <cp:lastModifiedBy>Phillip Kobernick</cp:lastModifiedBy>
  <cp:revision>463</cp:revision>
  <dcterms:created xsi:type="dcterms:W3CDTF">2020-12-08T17:52:53Z</dcterms:created>
  <dcterms:modified xsi:type="dcterms:W3CDTF">2021-04-09T16:31:56Z</dcterms:modified>
</cp:coreProperties>
</file>