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787" r:id="rId3"/>
    <p:sldId id="2792" r:id="rId4"/>
    <p:sldId id="2796" r:id="rId5"/>
    <p:sldId id="2793" r:id="rId6"/>
    <p:sldId id="2797" r:id="rId7"/>
    <p:sldId id="2798" r:id="rId8"/>
    <p:sldId id="2799" r:id="rId9"/>
    <p:sldId id="2789" r:id="rId10"/>
    <p:sldId id="2794" r:id="rId11"/>
  </p:sldIdLst>
  <p:sldSz cx="12192000" cy="6858000"/>
  <p:notesSz cx="6858000" cy="91440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74918EA-3495-1E87-AC90-0768A7ADA40C}" name="Phillip Kobernick" initials="PK" userId="tU6/a8X10HbvwtRMBdMYWUqlhRGxyemWYNpfPaL+haI=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372"/>
    <a:srgbClr val="7F7F7F"/>
    <a:srgbClr val="53565A"/>
    <a:srgbClr val="E5F4FF"/>
    <a:srgbClr val="D4E1CE"/>
    <a:srgbClr val="E8308C"/>
    <a:srgbClr val="E1F8FF"/>
    <a:srgbClr val="92D050"/>
    <a:srgbClr val="69B341"/>
    <a:srgbClr val="5FAE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4543D7-34BF-4D50-909A-92BABDB91EC5}" v="10" dt="2020-12-17T21:55:26.264"/>
    <p1510:client id="{483A99CD-775E-4A6E-915A-A8FB8F531A7D}" v="1628" dt="2020-12-15T02:15:40.095"/>
    <p1510:client id="{9376FB81-9606-415B-8412-8B4F51A273D2}" v="17" dt="2020-12-15T02:28:27.017"/>
    <p1510:client id="{C8027208-2669-476C-A71F-9E4A88C2936C}" v="16" dt="2020-12-17T21:56:31.972"/>
    <p1510:client id="{EBCB5C7C-D126-452E-AECE-78ED035F0631}" v="106" dt="2020-12-15T02:34:00.4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8256" autoAdjust="0"/>
    <p:restoredTop sz="96300" autoAdjust="0"/>
  </p:normalViewPr>
  <p:slideViewPr>
    <p:cSldViewPr snapToGrid="0" snapToObjects="1">
      <p:cViewPr varScale="1">
        <p:scale>
          <a:sx n="80" d="100"/>
          <a:sy n="80" d="100"/>
        </p:scale>
        <p:origin x="192" y="172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lip Kobernick" userId="tU6/a8X10HbvwtRMBdMYWUqlhRGxyemWYNpfPaL+haI=" providerId="None" clId="Web-{9376FB81-9606-415B-8412-8B4F51A273D2}"/>
    <pc:docChg chg="modSld">
      <pc:chgData name="Phillip Kobernick" userId="tU6/a8X10HbvwtRMBdMYWUqlhRGxyemWYNpfPaL+haI=" providerId="None" clId="Web-{9376FB81-9606-415B-8412-8B4F51A273D2}" dt="2020-12-15T02:28:27.017" v="13" actId="1076"/>
      <pc:docMkLst>
        <pc:docMk/>
      </pc:docMkLst>
      <pc:sldChg chg="addSp delSp modSp modCm">
        <pc:chgData name="Phillip Kobernick" userId="tU6/a8X10HbvwtRMBdMYWUqlhRGxyemWYNpfPaL+haI=" providerId="None" clId="Web-{9376FB81-9606-415B-8412-8B4F51A273D2}" dt="2020-12-15T02:28:27.017" v="13" actId="1076"/>
        <pc:sldMkLst>
          <pc:docMk/>
          <pc:sldMk cId="783704795" sldId="2794"/>
        </pc:sldMkLst>
        <pc:spChg chg="mod">
          <ac:chgData name="Phillip Kobernick" userId="tU6/a8X10HbvwtRMBdMYWUqlhRGxyemWYNpfPaL+haI=" providerId="None" clId="Web-{9376FB81-9606-415B-8412-8B4F51A273D2}" dt="2020-12-15T02:28:17.329" v="10" actId="20577"/>
          <ac:spMkLst>
            <pc:docMk/>
            <pc:sldMk cId="783704795" sldId="2794"/>
            <ac:spMk id="3" creationId="{D03A8DA2-582F-4434-87E7-122BFA8AC220}"/>
          </ac:spMkLst>
        </pc:spChg>
        <pc:picChg chg="add mod">
          <ac:chgData name="Phillip Kobernick" userId="tU6/a8X10HbvwtRMBdMYWUqlhRGxyemWYNpfPaL+haI=" providerId="None" clId="Web-{9376FB81-9606-415B-8412-8B4F51A273D2}" dt="2020-12-15T02:28:27.017" v="13" actId="1076"/>
          <ac:picMkLst>
            <pc:docMk/>
            <pc:sldMk cId="783704795" sldId="2794"/>
            <ac:picMk id="5" creationId="{5CF8F009-97F8-4D8C-9246-9180933B1BE4}"/>
          </ac:picMkLst>
        </pc:picChg>
        <pc:picChg chg="del">
          <ac:chgData name="Phillip Kobernick" userId="tU6/a8X10HbvwtRMBdMYWUqlhRGxyemWYNpfPaL+haI=" providerId="None" clId="Web-{9376FB81-9606-415B-8412-8B4F51A273D2}" dt="2020-12-15T02:27:52.109" v="2"/>
          <ac:picMkLst>
            <pc:docMk/>
            <pc:sldMk cId="783704795" sldId="2794"/>
            <ac:picMk id="6" creationId="{4D2DB252-00C1-4BAA-804A-1866E73F4588}"/>
          </ac:picMkLst>
        </pc:picChg>
      </pc:sldChg>
    </pc:docChg>
  </pc:docChgLst>
  <pc:docChgLst>
    <pc:chgData name="Rafael Reyes" userId="Abpn/yUsJ6scq/cflRisTJqF5TLIDDXZLWwLjQlE4a0=" providerId="None" clId="Web-{C8027208-2669-476C-A71F-9E4A88C2936C}"/>
    <pc:docChg chg="modSld">
      <pc:chgData name="Rafael Reyes" userId="Abpn/yUsJ6scq/cflRisTJqF5TLIDDXZLWwLjQlE4a0=" providerId="None" clId="Web-{C8027208-2669-476C-A71F-9E4A88C2936C}" dt="2020-12-17T21:56:29.628" v="14" actId="20577"/>
      <pc:docMkLst>
        <pc:docMk/>
      </pc:docMkLst>
      <pc:sldChg chg="modSp">
        <pc:chgData name="Rafael Reyes" userId="Abpn/yUsJ6scq/cflRisTJqF5TLIDDXZLWwLjQlE4a0=" providerId="None" clId="Web-{C8027208-2669-476C-A71F-9E4A88C2936C}" dt="2020-12-17T21:56:28.175" v="12" actId="20577"/>
        <pc:sldMkLst>
          <pc:docMk/>
          <pc:sldMk cId="3271555637" sldId="2793"/>
        </pc:sldMkLst>
        <pc:spChg chg="mod">
          <ac:chgData name="Rafael Reyes" userId="Abpn/yUsJ6scq/cflRisTJqF5TLIDDXZLWwLjQlE4a0=" providerId="None" clId="Web-{C8027208-2669-476C-A71F-9E4A88C2936C}" dt="2020-12-17T21:56:28.175" v="12" actId="20577"/>
          <ac:spMkLst>
            <pc:docMk/>
            <pc:sldMk cId="3271555637" sldId="2793"/>
            <ac:spMk id="3" creationId="{2D8ED5EA-A1B7-4622-BB8A-D16D2658A139}"/>
          </ac:spMkLst>
        </pc:spChg>
      </pc:sldChg>
    </pc:docChg>
  </pc:docChgLst>
  <pc:docChgLst>
    <pc:chgData name="Phillip Kobernick" userId="tU6/a8X10HbvwtRMBdMYWUqlhRGxyemWYNpfPaL+haI=" providerId="None" clId="Web-{EBCB5C7C-D126-452E-AECE-78ED035F0631}"/>
    <pc:docChg chg="modSld">
      <pc:chgData name="Phillip Kobernick" userId="tU6/a8X10HbvwtRMBdMYWUqlhRGxyemWYNpfPaL+haI=" providerId="None" clId="Web-{EBCB5C7C-D126-452E-AECE-78ED035F0631}" dt="2020-12-15T02:34:00.476" v="103" actId="1076"/>
      <pc:docMkLst>
        <pc:docMk/>
      </pc:docMkLst>
      <pc:sldChg chg="addSp delSp modSp">
        <pc:chgData name="Phillip Kobernick" userId="tU6/a8X10HbvwtRMBdMYWUqlhRGxyemWYNpfPaL+haI=" providerId="None" clId="Web-{EBCB5C7C-D126-452E-AECE-78ED035F0631}" dt="2020-12-15T02:34:00.476" v="103" actId="1076"/>
        <pc:sldMkLst>
          <pc:docMk/>
          <pc:sldMk cId="783704795" sldId="2794"/>
        </pc:sldMkLst>
        <pc:spChg chg="mod">
          <ac:chgData name="Phillip Kobernick" userId="tU6/a8X10HbvwtRMBdMYWUqlhRGxyemWYNpfPaL+haI=" providerId="None" clId="Web-{EBCB5C7C-D126-452E-AECE-78ED035F0631}" dt="2020-12-15T02:32:54.847" v="79" actId="20577"/>
          <ac:spMkLst>
            <pc:docMk/>
            <pc:sldMk cId="783704795" sldId="2794"/>
            <ac:spMk id="3" creationId="{D03A8DA2-582F-4434-87E7-122BFA8AC220}"/>
          </ac:spMkLst>
        </pc:spChg>
        <pc:picChg chg="add mod">
          <ac:chgData name="Phillip Kobernick" userId="tU6/a8X10HbvwtRMBdMYWUqlhRGxyemWYNpfPaL+haI=" providerId="None" clId="Web-{EBCB5C7C-D126-452E-AECE-78ED035F0631}" dt="2020-12-15T02:31:21.701" v="1"/>
          <ac:picMkLst>
            <pc:docMk/>
            <pc:sldMk cId="783704795" sldId="2794"/>
            <ac:picMk id="5" creationId="{0D61DC0E-82C3-431A-BE5B-F0EBFD823FFF}"/>
          </ac:picMkLst>
        </pc:picChg>
        <pc:picChg chg="del mod">
          <ac:chgData name="Phillip Kobernick" userId="tU6/a8X10HbvwtRMBdMYWUqlhRGxyemWYNpfPaL+haI=" providerId="None" clId="Web-{EBCB5C7C-D126-452E-AECE-78ED035F0631}" dt="2020-12-15T02:31:29.967" v="3"/>
          <ac:picMkLst>
            <pc:docMk/>
            <pc:sldMk cId="783704795" sldId="2794"/>
            <ac:picMk id="5" creationId="{5CF8F009-97F8-4D8C-9246-9180933B1BE4}"/>
          </ac:picMkLst>
        </pc:picChg>
        <pc:picChg chg="mod">
          <ac:chgData name="Phillip Kobernick" userId="tU6/a8X10HbvwtRMBdMYWUqlhRGxyemWYNpfPaL+haI=" providerId="None" clId="Web-{EBCB5C7C-D126-452E-AECE-78ED035F0631}" dt="2020-12-15T02:33:15.770" v="86" actId="1076"/>
          <ac:picMkLst>
            <pc:docMk/>
            <pc:sldMk cId="783704795" sldId="2794"/>
            <ac:picMk id="6" creationId="{0D61DC0E-82C3-431A-BE5B-F0EBFD823FFF}"/>
          </ac:picMkLst>
        </pc:picChg>
        <pc:picChg chg="del">
          <ac:chgData name="Phillip Kobernick" userId="tU6/a8X10HbvwtRMBdMYWUqlhRGxyemWYNpfPaL+haI=" providerId="None" clId="Web-{EBCB5C7C-D126-452E-AECE-78ED035F0631}" dt="2020-12-15T02:31:20.029" v="0"/>
          <ac:picMkLst>
            <pc:docMk/>
            <pc:sldMk cId="783704795" sldId="2794"/>
            <ac:picMk id="6" creationId="{4D2DB252-00C1-4BAA-804A-1866E73F4588}"/>
          </ac:picMkLst>
        </pc:picChg>
        <pc:picChg chg="mod">
          <ac:chgData name="Phillip Kobernick" userId="tU6/a8X10HbvwtRMBdMYWUqlhRGxyemWYNpfPaL+haI=" providerId="None" clId="Web-{EBCB5C7C-D126-452E-AECE-78ED035F0631}" dt="2020-12-15T02:33:37.990" v="94" actId="1076"/>
          <ac:picMkLst>
            <pc:docMk/>
            <pc:sldMk cId="783704795" sldId="2794"/>
            <ac:picMk id="7" creationId="{5182311F-469F-44C9-A499-29D86F817ED3}"/>
          </ac:picMkLst>
        </pc:picChg>
        <pc:picChg chg="mod">
          <ac:chgData name="Phillip Kobernick" userId="tU6/a8X10HbvwtRMBdMYWUqlhRGxyemWYNpfPaL+haI=" providerId="None" clId="Web-{EBCB5C7C-D126-452E-AECE-78ED035F0631}" dt="2020-12-15T02:34:00.476" v="103" actId="1076"/>
          <ac:picMkLst>
            <pc:docMk/>
            <pc:sldMk cId="783704795" sldId="2794"/>
            <ac:picMk id="8" creationId="{B8C93C04-F162-4EAD-A373-18AE6EF2330D}"/>
          </ac:picMkLst>
        </pc:picChg>
        <pc:picChg chg="mod">
          <ac:chgData name="Phillip Kobernick" userId="tU6/a8X10HbvwtRMBdMYWUqlhRGxyemWYNpfPaL+haI=" providerId="None" clId="Web-{EBCB5C7C-D126-452E-AECE-78ED035F0631}" dt="2020-12-15T02:33:23.521" v="89" actId="1076"/>
          <ac:picMkLst>
            <pc:docMk/>
            <pc:sldMk cId="783704795" sldId="2794"/>
            <ac:picMk id="9" creationId="{04A34DEB-0FDE-4E44-B7A7-08F5CDD85F56}"/>
          </ac:picMkLst>
        </pc:picChg>
        <pc:picChg chg="mod">
          <ac:chgData name="Phillip Kobernick" userId="tU6/a8X10HbvwtRMBdMYWUqlhRGxyemWYNpfPaL+haI=" providerId="None" clId="Web-{EBCB5C7C-D126-452E-AECE-78ED035F0631}" dt="2020-12-15T02:33:08.551" v="84" actId="1076"/>
          <ac:picMkLst>
            <pc:docMk/>
            <pc:sldMk cId="783704795" sldId="2794"/>
            <ac:picMk id="10" creationId="{67AAB7BA-5E21-4BB7-AC54-B51AFDCBEA6F}"/>
          </ac:picMkLst>
        </pc:picChg>
        <pc:picChg chg="mod">
          <ac:chgData name="Phillip Kobernick" userId="tU6/a8X10HbvwtRMBdMYWUqlhRGxyemWYNpfPaL+haI=" providerId="None" clId="Web-{EBCB5C7C-D126-452E-AECE-78ED035F0631}" dt="2020-12-15T02:33:01.832" v="82" actId="1076"/>
          <ac:picMkLst>
            <pc:docMk/>
            <pc:sldMk cId="783704795" sldId="2794"/>
            <ac:picMk id="11" creationId="{B26F91CA-64C1-4B7D-B156-2C669821912B}"/>
          </ac:picMkLst>
        </pc:picChg>
        <pc:picChg chg="mod">
          <ac:chgData name="Phillip Kobernick" userId="tU6/a8X10HbvwtRMBdMYWUqlhRGxyemWYNpfPaL+haI=" providerId="None" clId="Web-{EBCB5C7C-D126-452E-AECE-78ED035F0631}" dt="2020-12-15T02:33:32.443" v="92" actId="1076"/>
          <ac:picMkLst>
            <pc:docMk/>
            <pc:sldMk cId="783704795" sldId="2794"/>
            <ac:picMk id="12" creationId="{363CF567-91BE-40E9-914B-FDBB9E8EE3AF}"/>
          </ac:picMkLst>
        </pc:picChg>
        <pc:picChg chg="mod">
          <ac:chgData name="Phillip Kobernick" userId="tU6/a8X10HbvwtRMBdMYWUqlhRGxyemWYNpfPaL+haI=" providerId="None" clId="Web-{EBCB5C7C-D126-452E-AECE-78ED035F0631}" dt="2020-12-15T02:33:57.882" v="102" actId="1076"/>
          <ac:picMkLst>
            <pc:docMk/>
            <pc:sldMk cId="783704795" sldId="2794"/>
            <ac:picMk id="13" creationId="{E681EA04-1061-4BCC-840C-B6E4CA83B122}"/>
          </ac:picMkLst>
        </pc:picChg>
      </pc:sldChg>
      <pc:sldChg chg="modSp">
        <pc:chgData name="Phillip Kobernick" userId="tU6/a8X10HbvwtRMBdMYWUqlhRGxyemWYNpfPaL+haI=" providerId="None" clId="Web-{EBCB5C7C-D126-452E-AECE-78ED035F0631}" dt="2020-12-15T02:31:45.390" v="9" actId="20577"/>
        <pc:sldMkLst>
          <pc:docMk/>
          <pc:sldMk cId="378877223" sldId="2796"/>
        </pc:sldMkLst>
        <pc:spChg chg="mod">
          <ac:chgData name="Phillip Kobernick" userId="tU6/a8X10HbvwtRMBdMYWUqlhRGxyemWYNpfPaL+haI=" providerId="None" clId="Web-{EBCB5C7C-D126-452E-AECE-78ED035F0631}" dt="2020-12-15T02:31:45.390" v="9" actId="20577"/>
          <ac:spMkLst>
            <pc:docMk/>
            <pc:sldMk cId="378877223" sldId="2796"/>
            <ac:spMk id="163" creationId="{8586CD06-0169-444A-BCB3-3A49DBD7FDB2}"/>
          </ac:spMkLst>
        </pc:spChg>
      </pc:sldChg>
    </pc:docChg>
  </pc:docChgLst>
  <pc:docChgLst>
    <pc:chgData name="Rafael Reyes" userId="Abpn/yUsJ6scq/cflRisTJqF5TLIDDXZLWwLjQlE4a0=" providerId="None" clId="Web-{314543D7-34BF-4D50-909A-92BABDB91EC5}"/>
    <pc:docChg chg="modSld">
      <pc:chgData name="Rafael Reyes" userId="Abpn/yUsJ6scq/cflRisTJqF5TLIDDXZLWwLjQlE4a0=" providerId="None" clId="Web-{314543D7-34BF-4D50-909A-92BABDB91EC5}" dt="2020-12-17T21:55:26.264" v="9" actId="20577"/>
      <pc:docMkLst>
        <pc:docMk/>
      </pc:docMkLst>
      <pc:sldChg chg="modSp">
        <pc:chgData name="Rafael Reyes" userId="Abpn/yUsJ6scq/cflRisTJqF5TLIDDXZLWwLjQlE4a0=" providerId="None" clId="Web-{314543D7-34BF-4D50-909A-92BABDB91EC5}" dt="2020-12-17T21:55:26.249" v="8" actId="20577"/>
        <pc:sldMkLst>
          <pc:docMk/>
          <pc:sldMk cId="3271555637" sldId="2793"/>
        </pc:sldMkLst>
        <pc:spChg chg="mod">
          <ac:chgData name="Rafael Reyes" userId="Abpn/yUsJ6scq/cflRisTJqF5TLIDDXZLWwLjQlE4a0=" providerId="None" clId="Web-{314543D7-34BF-4D50-909A-92BABDB91EC5}" dt="2020-12-17T21:55:26.249" v="8" actId="20577"/>
          <ac:spMkLst>
            <pc:docMk/>
            <pc:sldMk cId="3271555637" sldId="2793"/>
            <ac:spMk id="3" creationId="{2D8ED5EA-A1B7-4622-BB8A-D16D2658A139}"/>
          </ac:spMkLst>
        </pc:spChg>
      </pc:sldChg>
    </pc:docChg>
  </pc:docChgLst>
  <pc:docChgLst>
    <pc:chgData name="Phillip Kobernick" userId="tU6/a8X10HbvwtRMBdMYWUqlhRGxyemWYNpfPaL+haI=" providerId="None" clId="Web-{483A99CD-775E-4A6E-915A-A8FB8F531A7D}"/>
    <pc:docChg chg="mod addSld modSld">
      <pc:chgData name="Phillip Kobernick" userId="tU6/a8X10HbvwtRMBdMYWUqlhRGxyemWYNpfPaL+haI=" providerId="None" clId="Web-{483A99CD-775E-4A6E-915A-A8FB8F531A7D}" dt="2020-12-15T02:15:40.095" v="1913" actId="1076"/>
      <pc:docMkLst>
        <pc:docMk/>
      </pc:docMkLst>
      <pc:sldChg chg="addSp delSp modSp">
        <pc:chgData name="Phillip Kobernick" userId="tU6/a8X10HbvwtRMBdMYWUqlhRGxyemWYNpfPaL+haI=" providerId="None" clId="Web-{483A99CD-775E-4A6E-915A-A8FB8F531A7D}" dt="2020-12-15T02:05:38.880" v="1800" actId="20577"/>
        <pc:sldMkLst>
          <pc:docMk/>
          <pc:sldMk cId="3275467557" sldId="2788"/>
        </pc:sldMkLst>
        <pc:spChg chg="mod">
          <ac:chgData name="Phillip Kobernick" userId="tU6/a8X10HbvwtRMBdMYWUqlhRGxyemWYNpfPaL+haI=" providerId="None" clId="Web-{483A99CD-775E-4A6E-915A-A8FB8F531A7D}" dt="2020-12-15T01:49:00.282" v="1383" actId="20577"/>
          <ac:spMkLst>
            <pc:docMk/>
            <pc:sldMk cId="3275467557" sldId="2788"/>
            <ac:spMk id="2" creationId="{DECE413A-70EF-EC4C-B4A7-38AE138FD7D7}"/>
          </ac:spMkLst>
        </pc:spChg>
        <pc:spChg chg="add del">
          <ac:chgData name="Phillip Kobernick" userId="tU6/a8X10HbvwtRMBdMYWUqlhRGxyemWYNpfPaL+haI=" providerId="None" clId="Web-{483A99CD-775E-4A6E-915A-A8FB8F531A7D}" dt="2020-12-14T20:16:13.021" v="320"/>
          <ac:spMkLst>
            <pc:docMk/>
            <pc:sldMk cId="3275467557" sldId="2788"/>
            <ac:spMk id="3" creationId="{139F63FF-4025-624C-A5ED-76F92938D042}"/>
          </ac:spMkLst>
        </pc:spChg>
        <pc:spChg chg="add mod">
          <ac:chgData name="Phillip Kobernick" userId="tU6/a8X10HbvwtRMBdMYWUqlhRGxyemWYNpfPaL+haI=" providerId="None" clId="Web-{483A99CD-775E-4A6E-915A-A8FB8F531A7D}" dt="2020-12-15T02:05:38.880" v="1800" actId="20577"/>
          <ac:spMkLst>
            <pc:docMk/>
            <pc:sldMk cId="3275467557" sldId="2788"/>
            <ac:spMk id="3" creationId="{CFE93A6E-F7C8-4A0E-84DE-4808A22BB0DE}"/>
          </ac:spMkLst>
        </pc:spChg>
        <pc:spChg chg="add del mod">
          <ac:chgData name="Phillip Kobernick" userId="tU6/a8X10HbvwtRMBdMYWUqlhRGxyemWYNpfPaL+haI=" providerId="None" clId="Web-{483A99CD-775E-4A6E-915A-A8FB8F531A7D}" dt="2020-12-14T19:59:26.090" v="1"/>
          <ac:spMkLst>
            <pc:docMk/>
            <pc:sldMk cId="3275467557" sldId="2788"/>
            <ac:spMk id="6" creationId="{9B210B43-E7E5-4918-9FB2-30E5D679B0FA}"/>
          </ac:spMkLst>
        </pc:spChg>
        <pc:spChg chg="add del mod">
          <ac:chgData name="Phillip Kobernick" userId="tU6/a8X10HbvwtRMBdMYWUqlhRGxyemWYNpfPaL+haI=" providerId="None" clId="Web-{483A99CD-775E-4A6E-915A-A8FB8F531A7D}" dt="2020-12-14T20:16:21.194" v="321"/>
          <ac:spMkLst>
            <pc:docMk/>
            <pc:sldMk cId="3275467557" sldId="2788"/>
            <ac:spMk id="8" creationId="{027DE168-8BB5-4C25-B9DD-57DDCBBE3E3F}"/>
          </ac:spMkLst>
        </pc:spChg>
        <pc:graphicFrameChg chg="add mod ord modGraphic">
          <ac:chgData name="Phillip Kobernick" userId="tU6/a8X10HbvwtRMBdMYWUqlhRGxyemWYNpfPaL+haI=" providerId="None" clId="Web-{483A99CD-775E-4A6E-915A-A8FB8F531A7D}" dt="2020-12-15T02:03:32.752" v="1593"/>
          <ac:graphicFrameMkLst>
            <pc:docMk/>
            <pc:sldMk cId="3275467557" sldId="2788"/>
            <ac:graphicFrameMk id="9" creationId="{6A457047-261D-465F-A16D-BCC41D1B029E}"/>
          </ac:graphicFrameMkLst>
        </pc:graphicFrameChg>
      </pc:sldChg>
      <pc:sldChg chg="modSp modNotes">
        <pc:chgData name="Phillip Kobernick" userId="tU6/a8X10HbvwtRMBdMYWUqlhRGxyemWYNpfPaL+haI=" providerId="None" clId="Web-{483A99CD-775E-4A6E-915A-A8FB8F531A7D}" dt="2020-12-14T21:34:39.063" v="1032" actId="20577"/>
        <pc:sldMkLst>
          <pc:docMk/>
          <pc:sldMk cId="4023277846" sldId="2789"/>
        </pc:sldMkLst>
        <pc:spChg chg="mod">
          <ac:chgData name="Phillip Kobernick" userId="tU6/a8X10HbvwtRMBdMYWUqlhRGxyemWYNpfPaL+haI=" providerId="None" clId="Web-{483A99CD-775E-4A6E-915A-A8FB8F531A7D}" dt="2020-12-14T21:29:11.150" v="914" actId="20577"/>
          <ac:spMkLst>
            <pc:docMk/>
            <pc:sldMk cId="4023277846" sldId="2789"/>
            <ac:spMk id="2" creationId="{DECE413A-70EF-EC4C-B4A7-38AE138FD7D7}"/>
          </ac:spMkLst>
        </pc:spChg>
        <pc:spChg chg="mod">
          <ac:chgData name="Phillip Kobernick" userId="tU6/a8X10HbvwtRMBdMYWUqlhRGxyemWYNpfPaL+haI=" providerId="None" clId="Web-{483A99CD-775E-4A6E-915A-A8FB8F531A7D}" dt="2020-12-14T21:34:39.063" v="1032" actId="20577"/>
          <ac:spMkLst>
            <pc:docMk/>
            <pc:sldMk cId="4023277846" sldId="2789"/>
            <ac:spMk id="3" creationId="{139F63FF-4025-624C-A5ED-76F92938D042}"/>
          </ac:spMkLst>
        </pc:spChg>
      </pc:sldChg>
      <pc:sldChg chg="addSp delSp modSp">
        <pc:chgData name="Phillip Kobernick" userId="tU6/a8X10HbvwtRMBdMYWUqlhRGxyemWYNpfPaL+haI=" providerId="None" clId="Web-{483A99CD-775E-4A6E-915A-A8FB8F531A7D}" dt="2020-12-14T20:09:52.953" v="267"/>
        <pc:sldMkLst>
          <pc:docMk/>
          <pc:sldMk cId="1601027784" sldId="2790"/>
        </pc:sldMkLst>
        <pc:spChg chg="del mod">
          <ac:chgData name="Phillip Kobernick" userId="tU6/a8X10HbvwtRMBdMYWUqlhRGxyemWYNpfPaL+haI=" providerId="None" clId="Web-{483A99CD-775E-4A6E-915A-A8FB8F531A7D}" dt="2020-12-14T20:06:36.739" v="117"/>
          <ac:spMkLst>
            <pc:docMk/>
            <pc:sldMk cId="1601027784" sldId="2790"/>
            <ac:spMk id="3" creationId="{139F63FF-4025-624C-A5ED-76F92938D042}"/>
          </ac:spMkLst>
        </pc:spChg>
        <pc:graphicFrameChg chg="add mod ord modGraphic">
          <ac:chgData name="Phillip Kobernick" userId="tU6/a8X10HbvwtRMBdMYWUqlhRGxyemWYNpfPaL+haI=" providerId="None" clId="Web-{483A99CD-775E-4A6E-915A-A8FB8F531A7D}" dt="2020-12-14T20:09:52.953" v="267"/>
          <ac:graphicFrameMkLst>
            <pc:docMk/>
            <pc:sldMk cId="1601027784" sldId="2790"/>
            <ac:graphicFrameMk id="5" creationId="{47910827-3DC4-4223-A217-87EEA2DAAD1A}"/>
          </ac:graphicFrameMkLst>
        </pc:graphicFrameChg>
      </pc:sldChg>
      <pc:sldChg chg="modSp modNotes">
        <pc:chgData name="Phillip Kobernick" userId="tU6/a8X10HbvwtRMBdMYWUqlhRGxyemWYNpfPaL+haI=" providerId="None" clId="Web-{483A99CD-775E-4A6E-915A-A8FB8F531A7D}" dt="2020-12-14T20:26:35.478" v="816" actId="20577"/>
        <pc:sldMkLst>
          <pc:docMk/>
          <pc:sldMk cId="3491241862" sldId="2792"/>
        </pc:sldMkLst>
        <pc:spChg chg="mod">
          <ac:chgData name="Phillip Kobernick" userId="tU6/a8X10HbvwtRMBdMYWUqlhRGxyemWYNpfPaL+haI=" providerId="None" clId="Web-{483A99CD-775E-4A6E-915A-A8FB8F531A7D}" dt="2020-12-14T20:26:35.478" v="816" actId="20577"/>
          <ac:spMkLst>
            <pc:docMk/>
            <pc:sldMk cId="3491241862" sldId="2792"/>
            <ac:spMk id="3" creationId="{B482E19E-AA0F-4984-93C1-C5AAEDADC303}"/>
          </ac:spMkLst>
        </pc:spChg>
      </pc:sldChg>
      <pc:sldChg chg="modSp modNotes">
        <pc:chgData name="Phillip Kobernick" userId="tU6/a8X10HbvwtRMBdMYWUqlhRGxyemWYNpfPaL+haI=" providerId="None" clId="Web-{483A99CD-775E-4A6E-915A-A8FB8F531A7D}" dt="2020-12-15T01:42:04.946" v="1188"/>
        <pc:sldMkLst>
          <pc:docMk/>
          <pc:sldMk cId="3271555637" sldId="2793"/>
        </pc:sldMkLst>
        <pc:spChg chg="mod">
          <ac:chgData name="Phillip Kobernick" userId="tU6/a8X10HbvwtRMBdMYWUqlhRGxyemWYNpfPaL+haI=" providerId="None" clId="Web-{483A99CD-775E-4A6E-915A-A8FB8F531A7D}" dt="2020-12-15T01:41:03.491" v="1138" actId="20577"/>
          <ac:spMkLst>
            <pc:docMk/>
            <pc:sldMk cId="3271555637" sldId="2793"/>
            <ac:spMk id="3" creationId="{2D8ED5EA-A1B7-4622-BB8A-D16D2658A139}"/>
          </ac:spMkLst>
        </pc:spChg>
      </pc:sldChg>
      <pc:sldChg chg="addSp delSp modSp addCm modCm">
        <pc:chgData name="Phillip Kobernick" userId="tU6/a8X10HbvwtRMBdMYWUqlhRGxyemWYNpfPaL+haI=" providerId="None" clId="Web-{483A99CD-775E-4A6E-915A-A8FB8F531A7D}" dt="2020-12-15T02:15:40.095" v="1913" actId="1076"/>
        <pc:sldMkLst>
          <pc:docMk/>
          <pc:sldMk cId="783704795" sldId="2794"/>
        </pc:sldMkLst>
        <pc:spChg chg="mod">
          <ac:chgData name="Phillip Kobernick" userId="tU6/a8X10HbvwtRMBdMYWUqlhRGxyemWYNpfPaL+haI=" providerId="None" clId="Web-{483A99CD-775E-4A6E-915A-A8FB8F531A7D}" dt="2020-12-14T20:25:30.005" v="762" actId="20577"/>
          <ac:spMkLst>
            <pc:docMk/>
            <pc:sldMk cId="783704795" sldId="2794"/>
            <ac:spMk id="2" creationId="{3A13EEF1-679A-4F1D-854F-DADC3271CEF5}"/>
          </ac:spMkLst>
        </pc:spChg>
        <pc:spChg chg="mod">
          <ac:chgData name="Phillip Kobernick" userId="tU6/a8X10HbvwtRMBdMYWUqlhRGxyemWYNpfPaL+haI=" providerId="None" clId="Web-{483A99CD-775E-4A6E-915A-A8FB8F531A7D}" dt="2020-12-15T02:09:37.744" v="1803" actId="20577"/>
          <ac:spMkLst>
            <pc:docMk/>
            <pc:sldMk cId="783704795" sldId="2794"/>
            <ac:spMk id="3" creationId="{D03A8DA2-582F-4434-87E7-122BFA8AC220}"/>
          </ac:spMkLst>
        </pc:spChg>
        <pc:spChg chg="mod">
          <ac:chgData name="Phillip Kobernick" userId="tU6/a8X10HbvwtRMBdMYWUqlhRGxyemWYNpfPaL+haI=" providerId="None" clId="Web-{483A99CD-775E-4A6E-915A-A8FB8F531A7D}" dt="2020-12-15T02:15:03.203" v="1883" actId="1076"/>
          <ac:spMkLst>
            <pc:docMk/>
            <pc:sldMk cId="783704795" sldId="2794"/>
            <ac:spMk id="4" creationId="{739FADC5-84A4-473D-A151-2D732F19D57D}"/>
          </ac:spMkLst>
        </pc:spChg>
        <pc:picChg chg="add del mod">
          <ac:chgData name="Phillip Kobernick" userId="tU6/a8X10HbvwtRMBdMYWUqlhRGxyemWYNpfPaL+haI=" providerId="None" clId="Web-{483A99CD-775E-4A6E-915A-A8FB8F531A7D}" dt="2020-12-15T02:09:58.463" v="1808"/>
          <ac:picMkLst>
            <pc:docMk/>
            <pc:sldMk cId="783704795" sldId="2794"/>
            <ac:picMk id="5" creationId="{6FBC51B2-8A26-42EC-B54E-E35DB62B2D77}"/>
          </ac:picMkLst>
        </pc:picChg>
        <pc:picChg chg="add mod">
          <ac:chgData name="Phillip Kobernick" userId="tU6/a8X10HbvwtRMBdMYWUqlhRGxyemWYNpfPaL+haI=" providerId="None" clId="Web-{483A99CD-775E-4A6E-915A-A8FB8F531A7D}" dt="2020-12-15T02:15:26.626" v="1911" actId="1076"/>
          <ac:picMkLst>
            <pc:docMk/>
            <pc:sldMk cId="783704795" sldId="2794"/>
            <ac:picMk id="6" creationId="{4D2DB252-00C1-4BAA-804A-1866E73F4588}"/>
          </ac:picMkLst>
        </pc:picChg>
        <pc:picChg chg="add mod">
          <ac:chgData name="Phillip Kobernick" userId="tU6/a8X10HbvwtRMBdMYWUqlhRGxyemWYNpfPaL+haI=" providerId="None" clId="Web-{483A99CD-775E-4A6E-915A-A8FB8F531A7D}" dt="2020-12-15T02:15:26.626" v="1910" actId="1076"/>
          <ac:picMkLst>
            <pc:docMk/>
            <pc:sldMk cId="783704795" sldId="2794"/>
            <ac:picMk id="7" creationId="{5182311F-469F-44C9-A499-29D86F817ED3}"/>
          </ac:picMkLst>
        </pc:picChg>
        <pc:picChg chg="add mod">
          <ac:chgData name="Phillip Kobernick" userId="tU6/a8X10HbvwtRMBdMYWUqlhRGxyemWYNpfPaL+haI=" providerId="None" clId="Web-{483A99CD-775E-4A6E-915A-A8FB8F531A7D}" dt="2020-12-15T02:15:26.610" v="1909" actId="1076"/>
          <ac:picMkLst>
            <pc:docMk/>
            <pc:sldMk cId="783704795" sldId="2794"/>
            <ac:picMk id="8" creationId="{B8C93C04-F162-4EAD-A373-18AE6EF2330D}"/>
          </ac:picMkLst>
        </pc:picChg>
        <pc:picChg chg="add mod">
          <ac:chgData name="Phillip Kobernick" userId="tU6/a8X10HbvwtRMBdMYWUqlhRGxyemWYNpfPaL+haI=" providerId="None" clId="Web-{483A99CD-775E-4A6E-915A-A8FB8F531A7D}" dt="2020-12-15T02:15:26.610" v="1908" actId="1076"/>
          <ac:picMkLst>
            <pc:docMk/>
            <pc:sldMk cId="783704795" sldId="2794"/>
            <ac:picMk id="9" creationId="{04A34DEB-0FDE-4E44-B7A7-08F5CDD85F56}"/>
          </ac:picMkLst>
        </pc:picChg>
        <pc:picChg chg="add mod">
          <ac:chgData name="Phillip Kobernick" userId="tU6/a8X10HbvwtRMBdMYWUqlhRGxyemWYNpfPaL+haI=" providerId="None" clId="Web-{483A99CD-775E-4A6E-915A-A8FB8F531A7D}" dt="2020-12-15T02:15:34.329" v="1912" actId="1076"/>
          <ac:picMkLst>
            <pc:docMk/>
            <pc:sldMk cId="783704795" sldId="2794"/>
            <ac:picMk id="10" creationId="{67AAB7BA-5E21-4BB7-AC54-B51AFDCBEA6F}"/>
          </ac:picMkLst>
        </pc:picChg>
        <pc:picChg chg="add mod">
          <ac:chgData name="Phillip Kobernick" userId="tU6/a8X10HbvwtRMBdMYWUqlhRGxyemWYNpfPaL+haI=" providerId="None" clId="Web-{483A99CD-775E-4A6E-915A-A8FB8F531A7D}" dt="2020-12-15T02:15:24.001" v="1904" actId="1076"/>
          <ac:picMkLst>
            <pc:docMk/>
            <pc:sldMk cId="783704795" sldId="2794"/>
            <ac:picMk id="11" creationId="{B26F91CA-64C1-4B7D-B156-2C669821912B}"/>
          </ac:picMkLst>
        </pc:picChg>
        <pc:picChg chg="add mod">
          <ac:chgData name="Phillip Kobernick" userId="tU6/a8X10HbvwtRMBdMYWUqlhRGxyemWYNpfPaL+haI=" providerId="None" clId="Web-{483A99CD-775E-4A6E-915A-A8FB8F531A7D}" dt="2020-12-15T02:15:26.595" v="1906" actId="1076"/>
          <ac:picMkLst>
            <pc:docMk/>
            <pc:sldMk cId="783704795" sldId="2794"/>
            <ac:picMk id="12" creationId="{363CF567-91BE-40E9-914B-FDBB9E8EE3AF}"/>
          </ac:picMkLst>
        </pc:picChg>
        <pc:picChg chg="add mod modCrop">
          <ac:chgData name="Phillip Kobernick" userId="tU6/a8X10HbvwtRMBdMYWUqlhRGxyemWYNpfPaL+haI=" providerId="None" clId="Web-{483A99CD-775E-4A6E-915A-A8FB8F531A7D}" dt="2020-12-15T02:15:40.095" v="1913" actId="1076"/>
          <ac:picMkLst>
            <pc:docMk/>
            <pc:sldMk cId="783704795" sldId="2794"/>
            <ac:picMk id="13" creationId="{E681EA04-1061-4BCC-840C-B6E4CA83B122}"/>
          </ac:picMkLst>
        </pc:picChg>
      </pc:sldChg>
      <pc:sldChg chg="addSp delSp modSp new">
        <pc:chgData name="Phillip Kobernick" userId="tU6/a8X10HbvwtRMBdMYWUqlhRGxyemWYNpfPaL+haI=" providerId="None" clId="Web-{483A99CD-775E-4A6E-915A-A8FB8F531A7D}" dt="2020-12-14T20:05:38.267" v="109" actId="1076"/>
        <pc:sldMkLst>
          <pc:docMk/>
          <pc:sldMk cId="2019871645" sldId="2795"/>
        </pc:sldMkLst>
        <pc:spChg chg="mod">
          <ac:chgData name="Phillip Kobernick" userId="tU6/a8X10HbvwtRMBdMYWUqlhRGxyemWYNpfPaL+haI=" providerId="None" clId="Web-{483A99CD-775E-4A6E-915A-A8FB8F531A7D}" dt="2020-12-14T19:59:58.405" v="31" actId="20577"/>
          <ac:spMkLst>
            <pc:docMk/>
            <pc:sldMk cId="2019871645" sldId="2795"/>
            <ac:spMk id="2" creationId="{261A8BC8-B241-433E-A827-523F8CC6A593}"/>
          </ac:spMkLst>
        </pc:spChg>
        <pc:spChg chg="del mod">
          <ac:chgData name="Phillip Kobernick" userId="tU6/a8X10HbvwtRMBdMYWUqlhRGxyemWYNpfPaL+haI=" providerId="None" clId="Web-{483A99CD-775E-4A6E-915A-A8FB8F531A7D}" dt="2020-12-14T20:00:34.250" v="37"/>
          <ac:spMkLst>
            <pc:docMk/>
            <pc:sldMk cId="2019871645" sldId="2795"/>
            <ac:spMk id="3" creationId="{BA113776-37E4-4A17-B8A0-BDFFFB8D0CAD}"/>
          </ac:spMkLst>
        </pc:spChg>
        <pc:picChg chg="add mod">
          <ac:chgData name="Phillip Kobernick" userId="tU6/a8X10HbvwtRMBdMYWUqlhRGxyemWYNpfPaL+haI=" providerId="None" clId="Web-{483A99CD-775E-4A6E-915A-A8FB8F531A7D}" dt="2020-12-14T20:05:15.297" v="104" actId="1076"/>
          <ac:picMkLst>
            <pc:docMk/>
            <pc:sldMk cId="2019871645" sldId="2795"/>
            <ac:picMk id="5" creationId="{C82DAD5B-6EEB-4103-A702-8F4891BC3636}"/>
          </ac:picMkLst>
        </pc:picChg>
        <pc:picChg chg="add mod modCrop">
          <ac:chgData name="Phillip Kobernick" userId="tU6/a8X10HbvwtRMBdMYWUqlhRGxyemWYNpfPaL+haI=" providerId="None" clId="Web-{483A99CD-775E-4A6E-915A-A8FB8F531A7D}" dt="2020-12-14T20:05:33.236" v="108" actId="1076"/>
          <ac:picMkLst>
            <pc:docMk/>
            <pc:sldMk cId="2019871645" sldId="2795"/>
            <ac:picMk id="6" creationId="{C77C2FEB-8365-478A-84C9-D0B1E2243D88}"/>
          </ac:picMkLst>
        </pc:picChg>
        <pc:picChg chg="add mod">
          <ac:chgData name="Phillip Kobernick" userId="tU6/a8X10HbvwtRMBdMYWUqlhRGxyemWYNpfPaL+haI=" providerId="None" clId="Web-{483A99CD-775E-4A6E-915A-A8FB8F531A7D}" dt="2020-12-14T20:05:38.267" v="109" actId="1076"/>
          <ac:picMkLst>
            <pc:docMk/>
            <pc:sldMk cId="2019871645" sldId="2795"/>
            <ac:picMk id="7" creationId="{FF4FA39B-B3FE-4CAA-87C9-6D11C7AD38BC}"/>
          </ac:picMkLst>
        </pc:picChg>
        <pc:picChg chg="add mod">
          <ac:chgData name="Phillip Kobernick" userId="tU6/a8X10HbvwtRMBdMYWUqlhRGxyemWYNpfPaL+haI=" providerId="None" clId="Web-{483A99CD-775E-4A6E-915A-A8FB8F531A7D}" dt="2020-12-14T20:04:55.749" v="99" actId="1076"/>
          <ac:picMkLst>
            <pc:docMk/>
            <pc:sldMk cId="2019871645" sldId="2795"/>
            <ac:picMk id="8" creationId="{390A3E3C-EA3C-445F-B835-137A2A5136AD}"/>
          </ac:picMkLst>
        </pc:picChg>
        <pc:picChg chg="add mod">
          <ac:chgData name="Phillip Kobernick" userId="tU6/a8X10HbvwtRMBdMYWUqlhRGxyemWYNpfPaL+haI=" providerId="None" clId="Web-{483A99CD-775E-4A6E-915A-A8FB8F531A7D}" dt="2020-12-14T20:05:02.531" v="102" actId="1076"/>
          <ac:picMkLst>
            <pc:docMk/>
            <pc:sldMk cId="2019871645" sldId="2795"/>
            <ac:picMk id="9" creationId="{3DFA25A4-A047-48CA-82DF-199A6C2A8EEC}"/>
          </ac:picMkLst>
        </pc:picChg>
        <pc:picChg chg="add mod">
          <ac:chgData name="Phillip Kobernick" userId="tU6/a8X10HbvwtRMBdMYWUqlhRGxyemWYNpfPaL+haI=" providerId="None" clId="Web-{483A99CD-775E-4A6E-915A-A8FB8F531A7D}" dt="2020-12-14T20:05:00.484" v="101" actId="14100"/>
          <ac:picMkLst>
            <pc:docMk/>
            <pc:sldMk cId="2019871645" sldId="2795"/>
            <ac:picMk id="10" creationId="{4CD088AF-3725-4076-870F-F55ECF8C037D}"/>
          </ac:picMkLst>
        </pc:picChg>
      </pc:sldChg>
      <pc:sldChg chg="addSp delSp modSp new mod modShow">
        <pc:chgData name="Phillip Kobernick" userId="tU6/a8X10HbvwtRMBdMYWUqlhRGxyemWYNpfPaL+haI=" providerId="None" clId="Web-{483A99CD-775E-4A6E-915A-A8FB8F531A7D}" dt="2020-12-15T01:47:43.687" v="1360" actId="20577"/>
        <pc:sldMkLst>
          <pc:docMk/>
          <pc:sldMk cId="378877223" sldId="2796"/>
        </pc:sldMkLst>
        <pc:spChg chg="mod">
          <ac:chgData name="Phillip Kobernick" userId="tU6/a8X10HbvwtRMBdMYWUqlhRGxyemWYNpfPaL+haI=" providerId="None" clId="Web-{483A99CD-775E-4A6E-915A-A8FB8F531A7D}" dt="2020-12-15T01:47:43.687" v="1360" actId="20577"/>
          <ac:spMkLst>
            <pc:docMk/>
            <pc:sldMk cId="378877223" sldId="2796"/>
            <ac:spMk id="2" creationId="{1BF25B55-DE97-473C-BACE-43E52A997A74}"/>
          </ac:spMkLst>
        </pc:spChg>
        <pc:spChg chg="del mod">
          <ac:chgData name="Phillip Kobernick" userId="tU6/a8X10HbvwtRMBdMYWUqlhRGxyemWYNpfPaL+haI=" providerId="None" clId="Web-{483A99CD-775E-4A6E-915A-A8FB8F531A7D}" dt="2020-12-15T01:42:20.805" v="1196"/>
          <ac:spMkLst>
            <pc:docMk/>
            <pc:sldMk cId="378877223" sldId="2796"/>
            <ac:spMk id="3" creationId="{C21831A6-4D5B-4A34-8F62-0442FC7B7798}"/>
          </ac:spMkLst>
        </pc:spChg>
        <pc:spChg chg="add mod">
          <ac:chgData name="Phillip Kobernick" userId="tU6/a8X10HbvwtRMBdMYWUqlhRGxyemWYNpfPaL+haI=" providerId="None" clId="Web-{483A99CD-775E-4A6E-915A-A8FB8F531A7D}" dt="2020-12-15T01:46:02.200" v="1299" actId="20577"/>
          <ac:spMkLst>
            <pc:docMk/>
            <pc:sldMk cId="378877223" sldId="2796"/>
            <ac:spMk id="162" creationId="{8113570A-D1B2-42B0-9978-696FE19AA29E}"/>
          </ac:spMkLst>
        </pc:spChg>
        <pc:spChg chg="add mod">
          <ac:chgData name="Phillip Kobernick" userId="tU6/a8X10HbvwtRMBdMYWUqlhRGxyemWYNpfPaL+haI=" providerId="None" clId="Web-{483A99CD-775E-4A6E-915A-A8FB8F531A7D}" dt="2020-12-15T01:47:24.671" v="1352" actId="20577"/>
          <ac:spMkLst>
            <pc:docMk/>
            <pc:sldMk cId="378877223" sldId="2796"/>
            <ac:spMk id="163" creationId="{8586CD06-0169-444A-BCB3-3A49DBD7FDB2}"/>
          </ac:spMkLst>
        </pc:spChg>
        <pc:graphicFrameChg chg="add mod ord modGraphic">
          <ac:chgData name="Phillip Kobernick" userId="tU6/a8X10HbvwtRMBdMYWUqlhRGxyemWYNpfPaL+haI=" providerId="None" clId="Web-{483A99CD-775E-4A6E-915A-A8FB8F531A7D}" dt="2020-12-15T01:43:37.322" v="1227" actId="20577"/>
          <ac:graphicFrameMkLst>
            <pc:docMk/>
            <pc:sldMk cId="378877223" sldId="2796"/>
            <ac:graphicFrameMk id="5" creationId="{DB8B87C9-CEB8-4431-8537-C52C4AAD1B43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72F6F6-FE40-4577-B387-4F5F6EDFAE26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3A1894C-38B9-4CFE-95AC-02EA64725D2E}">
      <dgm:prSet phldrT="[Text]" phldr="0" custT="1"/>
      <dgm:spPr/>
      <dgm:t>
        <a:bodyPr/>
        <a:lstStyle/>
        <a:p>
          <a:pPr rtl="0"/>
          <a:endParaRPr lang="en-US" sz="1800" dirty="0">
            <a:solidFill>
              <a:schemeClr val="bg1"/>
            </a:solidFill>
            <a:latin typeface="Arial"/>
          </a:endParaRPr>
        </a:p>
        <a:p>
          <a:pPr rtl="0"/>
          <a:r>
            <a:rPr lang="en-US" sz="1800" dirty="0">
              <a:solidFill>
                <a:schemeClr val="bg1"/>
              </a:solidFill>
              <a:latin typeface="Arial"/>
            </a:rPr>
            <a:t>Fast Charging</a:t>
          </a:r>
          <a:endParaRPr lang="en-US" sz="1800" dirty="0">
            <a:solidFill>
              <a:schemeClr val="bg1"/>
            </a:solidFill>
          </a:endParaRPr>
        </a:p>
      </dgm:t>
    </dgm:pt>
    <dgm:pt modelId="{65CEB84C-10D0-4414-8127-379BAC8B293A}" type="parTrans" cxnId="{1B9D85F3-EFC5-4457-AE3B-74348D1D05D8}">
      <dgm:prSet/>
      <dgm:spPr/>
      <dgm:t>
        <a:bodyPr/>
        <a:lstStyle/>
        <a:p>
          <a:endParaRPr lang="en-US"/>
        </a:p>
      </dgm:t>
    </dgm:pt>
    <dgm:pt modelId="{55B2B290-F222-43DA-B26F-979F0952F67B}" type="sibTrans" cxnId="{1B9D85F3-EFC5-4457-AE3B-74348D1D05D8}">
      <dgm:prSet/>
      <dgm:spPr/>
      <dgm:t>
        <a:bodyPr/>
        <a:lstStyle/>
        <a:p>
          <a:endParaRPr lang="en-US"/>
        </a:p>
      </dgm:t>
    </dgm:pt>
    <dgm:pt modelId="{1A24913F-5D15-4E03-8E4F-FAA97958825D}">
      <dgm:prSet phldrT="[Text]" phldr="0"/>
      <dgm:spPr/>
      <dgm:t>
        <a:bodyPr/>
        <a:lstStyle/>
        <a:p>
          <a:r>
            <a:rPr lang="en-US" dirty="0">
              <a:solidFill>
                <a:schemeClr val="bg1"/>
              </a:solidFill>
              <a:latin typeface="Arial"/>
            </a:rPr>
            <a:t>Workplace</a:t>
          </a:r>
          <a:endParaRPr lang="en-US" dirty="0">
            <a:solidFill>
              <a:schemeClr val="bg1"/>
            </a:solidFill>
          </a:endParaRPr>
        </a:p>
      </dgm:t>
    </dgm:pt>
    <dgm:pt modelId="{FB002D6F-F15D-4CB8-9361-D9FF9E5B895A}" type="parTrans" cxnId="{A014ECDB-90B7-40F9-99DB-60738EDF9FBF}">
      <dgm:prSet/>
      <dgm:spPr/>
      <dgm:t>
        <a:bodyPr/>
        <a:lstStyle/>
        <a:p>
          <a:endParaRPr lang="en-US"/>
        </a:p>
      </dgm:t>
    </dgm:pt>
    <dgm:pt modelId="{F7E4010D-EB13-4159-B3DA-1990EC7B52FD}" type="sibTrans" cxnId="{A014ECDB-90B7-40F9-99DB-60738EDF9FBF}">
      <dgm:prSet/>
      <dgm:spPr/>
      <dgm:t>
        <a:bodyPr/>
        <a:lstStyle/>
        <a:p>
          <a:endParaRPr lang="en-US"/>
        </a:p>
      </dgm:t>
    </dgm:pt>
    <dgm:pt modelId="{2721AB16-886B-4551-9D96-BE2804CDEF4B}">
      <dgm:prSet phldrT="[Text]" phldr="0"/>
      <dgm:spPr/>
      <dgm:t>
        <a:bodyPr/>
        <a:lstStyle/>
        <a:p>
          <a:r>
            <a:rPr lang="en-US" dirty="0">
              <a:solidFill>
                <a:schemeClr val="bg1"/>
              </a:solidFill>
              <a:latin typeface="Arial"/>
            </a:rPr>
            <a:t>Residential</a:t>
          </a:r>
          <a:endParaRPr lang="en-US" dirty="0">
            <a:solidFill>
              <a:schemeClr val="bg1"/>
            </a:solidFill>
          </a:endParaRPr>
        </a:p>
      </dgm:t>
    </dgm:pt>
    <dgm:pt modelId="{062821F2-8312-455F-BEA9-D129E78084FE}" type="parTrans" cxnId="{18AD0C0F-3EC4-44DD-AFD1-8CEBE4371ABC}">
      <dgm:prSet/>
      <dgm:spPr/>
      <dgm:t>
        <a:bodyPr/>
        <a:lstStyle/>
        <a:p>
          <a:endParaRPr lang="en-US"/>
        </a:p>
      </dgm:t>
    </dgm:pt>
    <dgm:pt modelId="{F1F15BD3-98A1-48C8-85B8-0DCA0B73B549}" type="sibTrans" cxnId="{18AD0C0F-3EC4-44DD-AFD1-8CEBE4371ABC}">
      <dgm:prSet/>
      <dgm:spPr/>
      <dgm:t>
        <a:bodyPr/>
        <a:lstStyle/>
        <a:p>
          <a:endParaRPr lang="en-US"/>
        </a:p>
      </dgm:t>
    </dgm:pt>
    <dgm:pt modelId="{6604BFAE-2E8E-4C3D-BB06-9B9A9348236F}">
      <dgm:prSet phldr="0"/>
      <dgm:spPr/>
      <dgm:t>
        <a:bodyPr/>
        <a:lstStyle/>
        <a:p>
          <a:pPr rtl="0"/>
          <a:r>
            <a:rPr lang="en-US" dirty="0">
              <a:solidFill>
                <a:schemeClr val="bg1"/>
              </a:solidFill>
              <a:latin typeface="Arial"/>
            </a:rPr>
            <a:t>Destination</a:t>
          </a:r>
        </a:p>
      </dgm:t>
    </dgm:pt>
    <dgm:pt modelId="{78C7C36E-92D4-40B8-9C3E-ACA21F16AC99}" type="parTrans" cxnId="{5A622E1F-7367-454C-A277-33F3E58BDBAA}">
      <dgm:prSet/>
      <dgm:spPr/>
      <dgm:t>
        <a:bodyPr/>
        <a:lstStyle/>
        <a:p>
          <a:endParaRPr lang="en-US"/>
        </a:p>
      </dgm:t>
    </dgm:pt>
    <dgm:pt modelId="{B7F20169-A50B-4D88-BF97-248206C59E98}" type="sibTrans" cxnId="{5A622E1F-7367-454C-A277-33F3E58BDBAA}">
      <dgm:prSet/>
      <dgm:spPr/>
      <dgm:t>
        <a:bodyPr/>
        <a:lstStyle/>
        <a:p>
          <a:endParaRPr lang="en-US"/>
        </a:p>
      </dgm:t>
    </dgm:pt>
    <dgm:pt modelId="{6D1A4B84-236F-4900-8F72-4F43D103657B}" type="pres">
      <dgm:prSet presAssocID="{F272F6F6-FE40-4577-B387-4F5F6EDFAE26}" presName="Name0" presStyleCnt="0">
        <dgm:presLayoutVars>
          <dgm:dir/>
          <dgm:animLvl val="lvl"/>
          <dgm:resizeHandles val="exact"/>
        </dgm:presLayoutVars>
      </dgm:prSet>
      <dgm:spPr/>
    </dgm:pt>
    <dgm:pt modelId="{BF56C73E-EF8D-4483-82B9-B3EB136EC4EE}" type="pres">
      <dgm:prSet presAssocID="{E3A1894C-38B9-4CFE-95AC-02EA64725D2E}" presName="Name8" presStyleCnt="0"/>
      <dgm:spPr/>
    </dgm:pt>
    <dgm:pt modelId="{E724FF46-985B-4701-9FB2-8896DE0D695D}" type="pres">
      <dgm:prSet presAssocID="{E3A1894C-38B9-4CFE-95AC-02EA64725D2E}" presName="level" presStyleLbl="node1" presStyleIdx="0" presStyleCnt="4" custScaleY="99511">
        <dgm:presLayoutVars>
          <dgm:chMax val="1"/>
          <dgm:bulletEnabled val="1"/>
        </dgm:presLayoutVars>
      </dgm:prSet>
      <dgm:spPr/>
    </dgm:pt>
    <dgm:pt modelId="{D308CDDC-3681-45F2-A2F3-9477502F5C32}" type="pres">
      <dgm:prSet presAssocID="{E3A1894C-38B9-4CFE-95AC-02EA64725D2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4635B9F5-C078-4A01-8644-FA575AC495FF}" type="pres">
      <dgm:prSet presAssocID="{6604BFAE-2E8E-4C3D-BB06-9B9A9348236F}" presName="Name8" presStyleCnt="0"/>
      <dgm:spPr/>
    </dgm:pt>
    <dgm:pt modelId="{B8156787-32EF-480F-84E4-91EC970751B4}" type="pres">
      <dgm:prSet presAssocID="{6604BFAE-2E8E-4C3D-BB06-9B9A9348236F}" presName="level" presStyleLbl="node1" presStyleIdx="1" presStyleCnt="4">
        <dgm:presLayoutVars>
          <dgm:chMax val="1"/>
          <dgm:bulletEnabled val="1"/>
        </dgm:presLayoutVars>
      </dgm:prSet>
      <dgm:spPr/>
    </dgm:pt>
    <dgm:pt modelId="{0CCC5367-228F-41A3-8B99-AA78B4941CD6}" type="pres">
      <dgm:prSet presAssocID="{6604BFAE-2E8E-4C3D-BB06-9B9A9348236F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E523344-8B98-4476-8965-0F259932CA24}" type="pres">
      <dgm:prSet presAssocID="{1A24913F-5D15-4E03-8E4F-FAA97958825D}" presName="Name8" presStyleCnt="0"/>
      <dgm:spPr/>
    </dgm:pt>
    <dgm:pt modelId="{D9309A90-870E-46C0-97FE-3C483D701DB5}" type="pres">
      <dgm:prSet presAssocID="{1A24913F-5D15-4E03-8E4F-FAA97958825D}" presName="level" presStyleLbl="node1" presStyleIdx="2" presStyleCnt="4">
        <dgm:presLayoutVars>
          <dgm:chMax val="1"/>
          <dgm:bulletEnabled val="1"/>
        </dgm:presLayoutVars>
      </dgm:prSet>
      <dgm:spPr/>
    </dgm:pt>
    <dgm:pt modelId="{AF3A446F-0E9C-4851-A3C8-D18DAB1220BA}" type="pres">
      <dgm:prSet presAssocID="{1A24913F-5D15-4E03-8E4F-FAA97958825D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0629EE7-A6CB-4591-90CB-80CE5CD0EAE7}" type="pres">
      <dgm:prSet presAssocID="{2721AB16-886B-4551-9D96-BE2804CDEF4B}" presName="Name8" presStyleCnt="0"/>
      <dgm:spPr/>
    </dgm:pt>
    <dgm:pt modelId="{4618CEB0-0AA7-41F8-BC73-2AEEF68CB82E}" type="pres">
      <dgm:prSet presAssocID="{2721AB16-886B-4551-9D96-BE2804CDEF4B}" presName="level" presStyleLbl="node1" presStyleIdx="3" presStyleCnt="4">
        <dgm:presLayoutVars>
          <dgm:chMax val="1"/>
          <dgm:bulletEnabled val="1"/>
        </dgm:presLayoutVars>
      </dgm:prSet>
      <dgm:spPr/>
    </dgm:pt>
    <dgm:pt modelId="{23E6DDB0-5F44-4B8A-B943-5D60DB7A5059}" type="pres">
      <dgm:prSet presAssocID="{2721AB16-886B-4551-9D96-BE2804CDEF4B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FDFC1300-FCAC-4685-8456-684BDABECF68}" type="presOf" srcId="{6604BFAE-2E8E-4C3D-BB06-9B9A9348236F}" destId="{0CCC5367-228F-41A3-8B99-AA78B4941CD6}" srcOrd="1" destOrd="0" presId="urn:microsoft.com/office/officeart/2005/8/layout/pyramid1"/>
    <dgm:cxn modelId="{D6C2E802-FF4E-480C-B4D5-4010464B2FAA}" type="presOf" srcId="{E3A1894C-38B9-4CFE-95AC-02EA64725D2E}" destId="{E724FF46-985B-4701-9FB2-8896DE0D695D}" srcOrd="0" destOrd="0" presId="urn:microsoft.com/office/officeart/2005/8/layout/pyramid1"/>
    <dgm:cxn modelId="{18AD0C0F-3EC4-44DD-AFD1-8CEBE4371ABC}" srcId="{F272F6F6-FE40-4577-B387-4F5F6EDFAE26}" destId="{2721AB16-886B-4551-9D96-BE2804CDEF4B}" srcOrd="3" destOrd="0" parTransId="{062821F2-8312-455F-BEA9-D129E78084FE}" sibTransId="{F1F15BD3-98A1-48C8-85B8-0DCA0B73B549}"/>
    <dgm:cxn modelId="{43D97F18-AC09-4746-9762-4109B84A3DEF}" type="presOf" srcId="{2721AB16-886B-4551-9D96-BE2804CDEF4B}" destId="{23E6DDB0-5F44-4B8A-B943-5D60DB7A5059}" srcOrd="1" destOrd="0" presId="urn:microsoft.com/office/officeart/2005/8/layout/pyramid1"/>
    <dgm:cxn modelId="{5A622E1F-7367-454C-A277-33F3E58BDBAA}" srcId="{F272F6F6-FE40-4577-B387-4F5F6EDFAE26}" destId="{6604BFAE-2E8E-4C3D-BB06-9B9A9348236F}" srcOrd="1" destOrd="0" parTransId="{78C7C36E-92D4-40B8-9C3E-ACA21F16AC99}" sibTransId="{B7F20169-A50B-4D88-BF97-248206C59E98}"/>
    <dgm:cxn modelId="{5DC57450-EEFA-4109-AB3A-251D0265ED53}" type="presOf" srcId="{F272F6F6-FE40-4577-B387-4F5F6EDFAE26}" destId="{6D1A4B84-236F-4900-8F72-4F43D103657B}" srcOrd="0" destOrd="0" presId="urn:microsoft.com/office/officeart/2005/8/layout/pyramid1"/>
    <dgm:cxn modelId="{4C0A2C54-FAF7-447D-A1FD-B3BED1166860}" type="presOf" srcId="{E3A1894C-38B9-4CFE-95AC-02EA64725D2E}" destId="{D308CDDC-3681-45F2-A2F3-9477502F5C32}" srcOrd="1" destOrd="0" presId="urn:microsoft.com/office/officeart/2005/8/layout/pyramid1"/>
    <dgm:cxn modelId="{C4EE385E-00FA-450B-9E09-C5B1E68A5FC4}" type="presOf" srcId="{2721AB16-886B-4551-9D96-BE2804CDEF4B}" destId="{4618CEB0-0AA7-41F8-BC73-2AEEF68CB82E}" srcOrd="0" destOrd="0" presId="urn:microsoft.com/office/officeart/2005/8/layout/pyramid1"/>
    <dgm:cxn modelId="{ADE4B697-EE27-4C82-9463-E6C1E01A7AB6}" type="presOf" srcId="{1A24913F-5D15-4E03-8E4F-FAA97958825D}" destId="{D9309A90-870E-46C0-97FE-3C483D701DB5}" srcOrd="0" destOrd="0" presId="urn:microsoft.com/office/officeart/2005/8/layout/pyramid1"/>
    <dgm:cxn modelId="{4E6060B6-4303-4BFD-B1AA-224962677D8F}" type="presOf" srcId="{6604BFAE-2E8E-4C3D-BB06-9B9A9348236F}" destId="{B8156787-32EF-480F-84E4-91EC970751B4}" srcOrd="0" destOrd="0" presId="urn:microsoft.com/office/officeart/2005/8/layout/pyramid1"/>
    <dgm:cxn modelId="{A014ECDB-90B7-40F9-99DB-60738EDF9FBF}" srcId="{F272F6F6-FE40-4577-B387-4F5F6EDFAE26}" destId="{1A24913F-5D15-4E03-8E4F-FAA97958825D}" srcOrd="2" destOrd="0" parTransId="{FB002D6F-F15D-4CB8-9361-D9FF9E5B895A}" sibTransId="{F7E4010D-EB13-4159-B3DA-1990EC7B52FD}"/>
    <dgm:cxn modelId="{EABB1CDC-63A7-4D26-904C-531094140F75}" type="presOf" srcId="{1A24913F-5D15-4E03-8E4F-FAA97958825D}" destId="{AF3A446F-0E9C-4851-A3C8-D18DAB1220BA}" srcOrd="1" destOrd="0" presId="urn:microsoft.com/office/officeart/2005/8/layout/pyramid1"/>
    <dgm:cxn modelId="{1B9D85F3-EFC5-4457-AE3B-74348D1D05D8}" srcId="{F272F6F6-FE40-4577-B387-4F5F6EDFAE26}" destId="{E3A1894C-38B9-4CFE-95AC-02EA64725D2E}" srcOrd="0" destOrd="0" parTransId="{65CEB84C-10D0-4414-8127-379BAC8B293A}" sibTransId="{55B2B290-F222-43DA-B26F-979F0952F67B}"/>
    <dgm:cxn modelId="{3884B4BE-2AF1-4B35-8E8D-975AD5F53761}" type="presParOf" srcId="{6D1A4B84-236F-4900-8F72-4F43D103657B}" destId="{BF56C73E-EF8D-4483-82B9-B3EB136EC4EE}" srcOrd="0" destOrd="0" presId="urn:microsoft.com/office/officeart/2005/8/layout/pyramid1"/>
    <dgm:cxn modelId="{CCA914C6-2AA9-4460-BC71-0FB3546A477A}" type="presParOf" srcId="{BF56C73E-EF8D-4483-82B9-B3EB136EC4EE}" destId="{E724FF46-985B-4701-9FB2-8896DE0D695D}" srcOrd="0" destOrd="0" presId="urn:microsoft.com/office/officeart/2005/8/layout/pyramid1"/>
    <dgm:cxn modelId="{ED0D4594-85CF-422B-85B3-F414819E25D6}" type="presParOf" srcId="{BF56C73E-EF8D-4483-82B9-B3EB136EC4EE}" destId="{D308CDDC-3681-45F2-A2F3-9477502F5C32}" srcOrd="1" destOrd="0" presId="urn:microsoft.com/office/officeart/2005/8/layout/pyramid1"/>
    <dgm:cxn modelId="{B7270F09-8288-4694-9B1F-155B10A67E96}" type="presParOf" srcId="{6D1A4B84-236F-4900-8F72-4F43D103657B}" destId="{4635B9F5-C078-4A01-8644-FA575AC495FF}" srcOrd="1" destOrd="0" presId="urn:microsoft.com/office/officeart/2005/8/layout/pyramid1"/>
    <dgm:cxn modelId="{E7B7FD65-A2CB-44A4-8190-6D9AB50DF7D4}" type="presParOf" srcId="{4635B9F5-C078-4A01-8644-FA575AC495FF}" destId="{B8156787-32EF-480F-84E4-91EC970751B4}" srcOrd="0" destOrd="0" presId="urn:microsoft.com/office/officeart/2005/8/layout/pyramid1"/>
    <dgm:cxn modelId="{2863722D-B7EC-4357-9911-2545893B28AD}" type="presParOf" srcId="{4635B9F5-C078-4A01-8644-FA575AC495FF}" destId="{0CCC5367-228F-41A3-8B99-AA78B4941CD6}" srcOrd="1" destOrd="0" presId="urn:microsoft.com/office/officeart/2005/8/layout/pyramid1"/>
    <dgm:cxn modelId="{BAB6B722-C4F8-4482-9C74-6F05C5C4411A}" type="presParOf" srcId="{6D1A4B84-236F-4900-8F72-4F43D103657B}" destId="{5E523344-8B98-4476-8965-0F259932CA24}" srcOrd="2" destOrd="0" presId="urn:microsoft.com/office/officeart/2005/8/layout/pyramid1"/>
    <dgm:cxn modelId="{2BE755E7-9C22-4DFE-BFDE-D2DF98A46D88}" type="presParOf" srcId="{5E523344-8B98-4476-8965-0F259932CA24}" destId="{D9309A90-870E-46C0-97FE-3C483D701DB5}" srcOrd="0" destOrd="0" presId="urn:microsoft.com/office/officeart/2005/8/layout/pyramid1"/>
    <dgm:cxn modelId="{30ED783D-F2A6-4210-9B2A-C7B3D66DE70C}" type="presParOf" srcId="{5E523344-8B98-4476-8965-0F259932CA24}" destId="{AF3A446F-0E9C-4851-A3C8-D18DAB1220BA}" srcOrd="1" destOrd="0" presId="urn:microsoft.com/office/officeart/2005/8/layout/pyramid1"/>
    <dgm:cxn modelId="{CFFBD102-641F-42BB-81CC-E692712CAD48}" type="presParOf" srcId="{6D1A4B84-236F-4900-8F72-4F43D103657B}" destId="{50629EE7-A6CB-4591-90CB-80CE5CD0EAE7}" srcOrd="3" destOrd="0" presId="urn:microsoft.com/office/officeart/2005/8/layout/pyramid1"/>
    <dgm:cxn modelId="{DE621B73-B845-46C2-BDD2-2D28D416241C}" type="presParOf" srcId="{50629EE7-A6CB-4591-90CB-80CE5CD0EAE7}" destId="{4618CEB0-0AA7-41F8-BC73-2AEEF68CB82E}" srcOrd="0" destOrd="0" presId="urn:microsoft.com/office/officeart/2005/8/layout/pyramid1"/>
    <dgm:cxn modelId="{2CF3E638-F2BB-4E46-AE32-6AE4A01C33C7}" type="presParOf" srcId="{50629EE7-A6CB-4591-90CB-80CE5CD0EAE7}" destId="{23E6DDB0-5F44-4B8A-B943-5D60DB7A5059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24FF46-985B-4701-9FB2-8896DE0D695D}">
      <dsp:nvSpPr>
        <dsp:cNvPr id="0" name=""/>
        <dsp:cNvSpPr/>
      </dsp:nvSpPr>
      <dsp:spPr>
        <a:xfrm>
          <a:off x="2123765" y="0"/>
          <a:ext cx="1408920" cy="1137616"/>
        </a:xfrm>
        <a:prstGeom prst="trapezoid">
          <a:avLst>
            <a:gd name="adj" fmla="val 6192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>
            <a:solidFill>
              <a:schemeClr val="bg1"/>
            </a:solidFill>
            <a:latin typeface="Arial"/>
          </a:endParaRPr>
        </a:p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  <a:latin typeface="Arial"/>
            </a:rPr>
            <a:t>Fast Charging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2123765" y="0"/>
        <a:ext cx="1408920" cy="1137616"/>
      </dsp:txXfrm>
    </dsp:sp>
    <dsp:sp modelId="{B8156787-32EF-480F-84E4-91EC970751B4}">
      <dsp:nvSpPr>
        <dsp:cNvPr id="0" name=""/>
        <dsp:cNvSpPr/>
      </dsp:nvSpPr>
      <dsp:spPr>
        <a:xfrm>
          <a:off x="1415843" y="1137616"/>
          <a:ext cx="2824763" cy="1143207"/>
        </a:xfrm>
        <a:prstGeom prst="trapezoid">
          <a:avLst>
            <a:gd name="adj" fmla="val 6192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solidFill>
                <a:schemeClr val="bg1"/>
              </a:solidFill>
              <a:latin typeface="Arial"/>
            </a:rPr>
            <a:t>Destination</a:t>
          </a:r>
        </a:p>
      </dsp:txBody>
      <dsp:txXfrm>
        <a:off x="1910177" y="1137616"/>
        <a:ext cx="1836096" cy="1143207"/>
      </dsp:txXfrm>
    </dsp:sp>
    <dsp:sp modelId="{D9309A90-870E-46C0-97FE-3C483D701DB5}">
      <dsp:nvSpPr>
        <dsp:cNvPr id="0" name=""/>
        <dsp:cNvSpPr/>
      </dsp:nvSpPr>
      <dsp:spPr>
        <a:xfrm>
          <a:off x="707921" y="2280823"/>
          <a:ext cx="4240607" cy="1143207"/>
        </a:xfrm>
        <a:prstGeom prst="trapezoid">
          <a:avLst>
            <a:gd name="adj" fmla="val 6192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solidFill>
                <a:schemeClr val="bg1"/>
              </a:solidFill>
              <a:latin typeface="Arial"/>
            </a:rPr>
            <a:t>Workplace</a:t>
          </a:r>
          <a:endParaRPr lang="en-US" sz="2700" kern="1200" dirty="0">
            <a:solidFill>
              <a:schemeClr val="bg1"/>
            </a:solidFill>
          </a:endParaRPr>
        </a:p>
      </dsp:txBody>
      <dsp:txXfrm>
        <a:off x="1450028" y="2280823"/>
        <a:ext cx="2756394" cy="1143207"/>
      </dsp:txXfrm>
    </dsp:sp>
    <dsp:sp modelId="{4618CEB0-0AA7-41F8-BC73-2AEEF68CB82E}">
      <dsp:nvSpPr>
        <dsp:cNvPr id="0" name=""/>
        <dsp:cNvSpPr/>
      </dsp:nvSpPr>
      <dsp:spPr>
        <a:xfrm>
          <a:off x="0" y="3424030"/>
          <a:ext cx="5656450" cy="1143207"/>
        </a:xfrm>
        <a:prstGeom prst="trapezoid">
          <a:avLst>
            <a:gd name="adj" fmla="val 6192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solidFill>
                <a:schemeClr val="bg1"/>
              </a:solidFill>
              <a:latin typeface="Arial"/>
            </a:rPr>
            <a:t>Residential</a:t>
          </a:r>
          <a:endParaRPr lang="en-US" sz="2700" kern="1200" dirty="0">
            <a:solidFill>
              <a:schemeClr val="bg1"/>
            </a:solidFill>
          </a:endParaRPr>
        </a:p>
      </dsp:txBody>
      <dsp:txXfrm>
        <a:off x="989878" y="3424030"/>
        <a:ext cx="3676693" cy="11432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AB78CFC2-C9B9-654A-A167-F910C2978E67}" type="datetimeFigureOut">
              <a:rPr lang="en-US" smtClean="0"/>
              <a:pPr/>
              <a:t>6/18/21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64E4A216-3C1A-2145-BADF-9B61EEF4F0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787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eninsulacleanenergy.app.box.com/file/749569563400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peninsulacleanenergy.com/wp-content/uploads/2020/08/PCE_SCVE-EV-Infrastructure-Cost-Analysis-Report-2019.11.05.pdf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E4A216-3C1A-2145-BADF-9B61EEF4F02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406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Charge port goal is to support 5M EVs by 2030: </a:t>
            </a:r>
            <a:r>
              <a:rPr lang="en-US" dirty="0">
                <a:latin typeface="Arial"/>
                <a:cs typeface="Arial"/>
              </a:rPr>
              <a:t>https://peninsulacleanenergy.app.box.com/file/689793676011 </a:t>
            </a:r>
          </a:p>
          <a:p>
            <a:r>
              <a:rPr lang="en-US" dirty="0">
                <a:latin typeface="Arial"/>
                <a:cs typeface="Arial"/>
              </a:rPr>
              <a:t>MCE L2 costs: Internal email from Brett Wiley</a:t>
            </a:r>
          </a:p>
          <a:p>
            <a:r>
              <a:rPr lang="en-US" dirty="0">
                <a:latin typeface="Arial"/>
                <a:cs typeface="Arial"/>
              </a:rPr>
              <a:t>L2 costs for PG&amp;E: https://</a:t>
            </a:r>
            <a:r>
              <a:rPr lang="en-US" dirty="0" err="1">
                <a:latin typeface="Arial"/>
                <a:cs typeface="Arial"/>
              </a:rPr>
              <a:t>www.pge.com</a:t>
            </a:r>
            <a:r>
              <a:rPr lang="en-US" dirty="0">
                <a:latin typeface="Arial"/>
                <a:cs typeface="Arial"/>
              </a:rPr>
              <a:t>/</a:t>
            </a:r>
            <a:r>
              <a:rPr lang="en-US" dirty="0" err="1">
                <a:latin typeface="Arial"/>
                <a:cs typeface="Arial"/>
              </a:rPr>
              <a:t>pge_global</a:t>
            </a:r>
            <a:r>
              <a:rPr lang="en-US" dirty="0">
                <a:latin typeface="Arial"/>
                <a:cs typeface="Arial"/>
              </a:rPr>
              <a:t>/common/pdfs/solar-and-vehicles/your-options/clean-vehicles/charging-stations/program-participants/PGE-EVCN-Quarterly-Report-Q3-2019.pdf </a:t>
            </a:r>
          </a:p>
          <a:p>
            <a:endParaRPr lang="en-US" dirty="0"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E4A216-3C1A-2145-BADF-9B61EEF4F02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893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alibri"/>
                <a:cs typeface="Calibri"/>
              </a:rPr>
              <a:t>Low end cost of L1 and power managed L2: </a:t>
            </a:r>
            <a:r>
              <a:rPr lang="en-US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https://peninsulacleanenergy.app.box.com/file/749569563400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50% of drivers use L1 per 2017 CARB study: </a:t>
            </a:r>
            <a:r>
              <a:rPr lang="en-US" b="0" i="0" dirty="0">
                <a:effectLst/>
                <a:latin typeface="Arial" panose="020B0604020202020204" pitchFamily="34" charset="0"/>
              </a:rPr>
              <a:t>California Air Resources Board, “California’s advanced clean cars midterm review: Summary report for the technical analysis of the light duty vehicles standards Appendix B” (2017), https://www.arb.ca.gov/msprog/acc/acc-mtr.htm</a:t>
            </a:r>
            <a:endParaRPr lang="en-US" dirty="0">
              <a:latin typeface="Calibri"/>
              <a:cs typeface="Calibri"/>
            </a:endParaRP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Calibri"/>
                <a:cs typeface="Calibri"/>
              </a:rPr>
              <a:t>Also: 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https://peninsulacleanenergy.app.box.com/file/682883501162, also verified with internal PCE customers during Phase 1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Flexcharging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pilot </a:t>
            </a:r>
          </a:p>
          <a:p>
            <a:endParaRPr lang="en-US" dirty="0">
              <a:latin typeface="Calibri"/>
              <a:cs typeface="Calibri"/>
            </a:endParaRPr>
          </a:p>
          <a:p>
            <a:r>
              <a:rPr lang="en-US" dirty="0">
                <a:latin typeface="Calibri"/>
                <a:cs typeface="Calibri"/>
              </a:rPr>
              <a:t>Retrofit cost figure is $1,049 new construction vs $3,983 retrofit for MUD with 10% L2 and 90% L1 per Energy Solutions. </a:t>
            </a:r>
          </a:p>
          <a:p>
            <a:r>
              <a:rPr lang="en-US" dirty="0">
                <a:latin typeface="Calibri"/>
                <a:cs typeface="Calibri"/>
              </a:rPr>
              <a:t>Citation for new vs retrofit cost figure - </a:t>
            </a:r>
            <a:r>
              <a:rPr lang="en-US" dirty="0">
                <a:latin typeface="Arial"/>
                <a:cs typeface="Arial"/>
                <a:hlinkClick r:id="rId4"/>
              </a:rPr>
              <a:t>https://www.peninsulacleanenergy.com/wp-content/uploads/2020/08/PCE_SCVE-EV-Infrastructure-Cost-Analysis-Report-2019.11.05.pdf</a:t>
            </a:r>
            <a:r>
              <a:rPr lang="en-US" dirty="0">
                <a:latin typeface="Arial"/>
                <a:cs typeface="Arial"/>
              </a:rPr>
              <a:t> </a:t>
            </a:r>
          </a:p>
          <a:p>
            <a:endParaRPr lang="en-US" dirty="0"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E4A216-3C1A-2145-BADF-9B61EEF4F02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9506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E4A216-3C1A-2145-BADF-9B61EEF4F02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E4A216-3C1A-2145-BADF-9B61EEF4F027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5386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1- another talking point is that it addresses cost by limiting EV ready deployment to only 10% of spaces. The real cost is the energy capacity and you can increase access without increasing costs there. </a:t>
            </a:r>
          </a:p>
          <a:p>
            <a:r>
              <a:rPr lang="en-US" dirty="0">
                <a:latin typeface="Calibri"/>
                <a:cs typeface="Calibri"/>
              </a:rPr>
              <a:t>2- Adoption is limited to only those 10% of spaces. It's not often possible for tenants to move spaces around. </a:t>
            </a:r>
          </a:p>
          <a:p>
            <a:r>
              <a:rPr lang="en-US" dirty="0">
                <a:latin typeface="Calibri"/>
                <a:cs typeface="Calibri"/>
              </a:rPr>
              <a:t>3- EV adopters will get the first stations, leaving out later adopters, more likely to be lower income  (mention EV entitlement) </a:t>
            </a:r>
          </a:p>
          <a:p>
            <a:r>
              <a:rPr lang="en-US" dirty="0">
                <a:latin typeface="Calibri"/>
                <a:cs typeface="Calibri"/>
              </a:rPr>
              <a:t>4- state proceeding and VGI working group all moving toward power management in future TE programs </a:t>
            </a:r>
          </a:p>
          <a:p>
            <a:endParaRPr lang="en-US" dirty="0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E4A216-3C1A-2145-BADF-9B61EEF4F027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679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pho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44C46-9D3C-2443-9025-D211AE5003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1962389"/>
            <a:ext cx="7046584" cy="1471719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E28F32-8ECF-3648-9621-2DCCF2E88E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" y="3602037"/>
            <a:ext cx="5392746" cy="1179407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014" y="251929"/>
            <a:ext cx="2903689" cy="1178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81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A3E4E-07C1-8046-89CC-93AF13415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365126"/>
            <a:ext cx="11427165" cy="892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C71642-5A1D-6A43-B9A0-C734C9F485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1" y="1562100"/>
            <a:ext cx="5616576" cy="942975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5189BE-BC17-AA48-AD9E-115058F9C0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1001" y="2505075"/>
            <a:ext cx="5616575" cy="36845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1CE850-9B94-BC41-BF2A-46D68A1AD6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562100"/>
            <a:ext cx="5644545" cy="942975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136DB9-DC19-3C44-964F-70223432AE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644544" cy="36845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30F1B0-92B0-1142-AB5D-681D96718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F31756-C9D3-044E-99E5-155CF0C64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614E3-C4A9-CD4C-BADA-8679F9DB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993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2FDC46-D105-C043-B222-8987ACE57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0B920D-06BD-F24A-A6D9-AA11F0A1A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614E3-C4A9-CD4C-BADA-8679F9DB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6172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02B76-A149-3E40-B7F7-6532678E9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89" y="341743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53C36C-D794-9949-A356-5C88B27496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CAE93B-810B-5C4F-9E8E-FE930A69C7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4988" y="204946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DE0161-B27E-484F-BBD5-1FD1A23F5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7EA57E-C31C-364E-B7BF-3C25F5B9A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614E3-C4A9-CD4C-BADA-8679F9DB688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408709" y="6407520"/>
            <a:ext cx="170110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7F7F7F"/>
                </a:solidFill>
              </a:rPr>
              <a:t>Peninsula</a:t>
            </a:r>
            <a:r>
              <a:rPr lang="en-US" sz="1100" baseline="0" dirty="0">
                <a:solidFill>
                  <a:srgbClr val="7F7F7F"/>
                </a:solidFill>
              </a:rPr>
              <a:t> Clean Energy</a:t>
            </a:r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0076657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5E308-3276-334D-9C64-39E25904B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A68162-43E4-EC4F-A780-2B4241CFF6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3CB439-3F9A-5040-8EDB-972FA009C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836290-54E9-AB48-97DE-7CF753458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ADCC08-9D97-E645-B9E9-1CBF11918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614E3-C4A9-CD4C-BADA-8679F9DB688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408709" y="6407520"/>
            <a:ext cx="170110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7F7F7F"/>
                </a:solidFill>
              </a:rPr>
              <a:t>Peninsula</a:t>
            </a:r>
            <a:r>
              <a:rPr lang="en-US" sz="1100" baseline="0" dirty="0">
                <a:solidFill>
                  <a:srgbClr val="7F7F7F"/>
                </a:solidFill>
              </a:rPr>
              <a:t> Clean Energy</a:t>
            </a:r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594836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ph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026F6-BDA6-2342-8C57-3EBFDE674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420" y="2227543"/>
            <a:ext cx="6668579" cy="1175333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FF5BA8-F663-7B41-81AD-051F8E5DF9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6114" y="3617562"/>
            <a:ext cx="5397231" cy="76814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  </a:t>
            </a:r>
            <a:fld id="{D10614E3-C4A9-CD4C-BADA-8679F9DB68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884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Content bullets table image grap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C7CDC-7748-CA48-9D86-BD7079624D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9695" y="317069"/>
            <a:ext cx="11512463" cy="939220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77C8"/>
                </a:solidFill>
              </a:defRPr>
            </a:lvl1pPr>
          </a:lstStyle>
          <a:p>
            <a:r>
              <a:rPr lang="en-US" dirty="0"/>
              <a:t>Click add 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02E199-3850-0542-BB80-9EBD5CA2918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68473" y="1609595"/>
            <a:ext cx="11455051" cy="4567369"/>
          </a:xfrm>
        </p:spPr>
        <p:txBody>
          <a:bodyPr/>
          <a:lstStyle>
            <a:lvl1pPr>
              <a:defRPr>
                <a:solidFill>
                  <a:srgbClr val="0077C8"/>
                </a:solidFill>
              </a:defRPr>
            </a:lvl1pPr>
            <a:lvl2pPr marL="685783" indent="-228594">
              <a:buSzPct val="85000"/>
              <a:buFont typeface="Courier New" panose="02070309020205020404" pitchFamily="49" charset="0"/>
              <a:buChar char="o"/>
              <a:defRPr>
                <a:solidFill>
                  <a:srgbClr val="0077C8"/>
                </a:solidFill>
              </a:defRPr>
            </a:lvl2pPr>
            <a:lvl3pPr marL="1142971" indent="-228594">
              <a:buFont typeface="Courier New" panose="02070309020205020404" pitchFamily="49" charset="0"/>
              <a:buChar char="o"/>
              <a:defRPr>
                <a:solidFill>
                  <a:srgbClr val="0077C8"/>
                </a:solidFill>
              </a:defRPr>
            </a:lvl3pPr>
            <a:lvl4pPr marL="1600160" indent="-228594">
              <a:buFont typeface="Courier New" panose="02070309020205020404" pitchFamily="49" charset="0"/>
              <a:buChar char="o"/>
              <a:defRPr>
                <a:solidFill>
                  <a:srgbClr val="0077C8"/>
                </a:solidFill>
              </a:defRPr>
            </a:lvl4pPr>
            <a:lvl5pPr marL="2057349" indent="-228594">
              <a:buFont typeface="Courier New" panose="02070309020205020404" pitchFamily="49" charset="0"/>
              <a:buChar char="o"/>
              <a:defRPr>
                <a:solidFill>
                  <a:srgbClr val="0077C8"/>
                </a:solidFill>
              </a:defRPr>
            </a:lvl5pPr>
            <a:lvl6pPr marL="2285943" indent="0">
              <a:buNone/>
              <a:defRPr/>
            </a:lvl6pPr>
          </a:lstStyle>
          <a:p>
            <a:pPr lvl="0"/>
            <a:r>
              <a:rPr lang="en-US" dirty="0"/>
              <a:t>Click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614E3-C4A9-CD4C-BADA-8679F9DB68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121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Content outline format table image grap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C7CDC-7748-CA48-9D86-BD7079624D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9695" y="317069"/>
            <a:ext cx="11512463" cy="939220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77C8"/>
                </a:solidFill>
              </a:defRPr>
            </a:lvl1pPr>
          </a:lstStyle>
          <a:p>
            <a:r>
              <a:rPr lang="en-US" dirty="0"/>
              <a:t>Click add 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02E199-3850-0542-BB80-9EBD5CA2918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68473" y="1609595"/>
            <a:ext cx="11455051" cy="4567369"/>
          </a:xfrm>
        </p:spPr>
        <p:txBody>
          <a:bodyPr/>
          <a:lstStyle>
            <a:lvl1pPr marL="398463" indent="-398463">
              <a:buFont typeface="+mj-lt"/>
              <a:buAutoNum type="alphaUcPeriod"/>
              <a:defRPr>
                <a:solidFill>
                  <a:srgbClr val="0077C8"/>
                </a:solidFill>
              </a:defRPr>
            </a:lvl1pPr>
            <a:lvl2pPr marL="798513" indent="-342900">
              <a:buSzPct val="85000"/>
              <a:buFont typeface="+mj-lt"/>
              <a:buAutoNum type="arabicPeriod"/>
              <a:defRPr>
                <a:solidFill>
                  <a:srgbClr val="0077C8"/>
                </a:solidFill>
              </a:defRPr>
            </a:lvl2pPr>
            <a:lvl3pPr marL="1257300" indent="-344488">
              <a:buFont typeface="+mj-lt"/>
              <a:buAutoNum type="alphaLcPeriod"/>
              <a:defRPr>
                <a:solidFill>
                  <a:srgbClr val="0077C8"/>
                </a:solidFill>
              </a:defRPr>
            </a:lvl3pPr>
            <a:lvl4pPr marL="1601788" indent="-231775">
              <a:buFont typeface="+mj-lt"/>
              <a:buAutoNum type="romanLcPeriod"/>
              <a:defRPr>
                <a:solidFill>
                  <a:srgbClr val="0077C8"/>
                </a:solidFill>
              </a:defRPr>
            </a:lvl4pPr>
            <a:lvl5pPr marL="2057349" indent="-228594">
              <a:buFont typeface="Courier New" panose="02070309020205020404" pitchFamily="49" charset="0"/>
              <a:buChar char="o"/>
              <a:defRPr>
                <a:solidFill>
                  <a:srgbClr val="0077C8"/>
                </a:solidFill>
              </a:defRPr>
            </a:lvl5pPr>
            <a:lvl6pPr marL="2285943" indent="0">
              <a:buNone/>
              <a:defRPr/>
            </a:lvl6pPr>
          </a:lstStyle>
          <a:p>
            <a:pPr lvl="0"/>
            <a:r>
              <a:rPr lang="en-US" dirty="0"/>
              <a:t>Click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5"/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614E3-C4A9-CD4C-BADA-8679F9DB68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936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Side-by-side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6C417-9668-424A-95F8-EAABFC15B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42900"/>
            <a:ext cx="11435746" cy="913010"/>
          </a:xfr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14BE4-EC68-6E4A-B280-C7069914E4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000" y="1562101"/>
            <a:ext cx="5638800" cy="461486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1C6824-D6D8-2E48-8F12-0C50FFCA95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562101"/>
            <a:ext cx="5586761" cy="46148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614E3-C4A9-CD4C-BADA-8679F9DB68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318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C7CDC-7748-CA48-9D86-BD7079624D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50816"/>
            <a:ext cx="11507200" cy="906624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4000">
                <a:solidFill>
                  <a:srgbClr val="0077C8"/>
                </a:solidFill>
              </a:defRPr>
            </a:lvl1pPr>
          </a:lstStyle>
          <a:p>
            <a:r>
              <a:rPr lang="en-US" dirty="0"/>
              <a:t>Click add 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02E199-3850-0542-BB80-9EBD5CA2918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0999" y="1562100"/>
            <a:ext cx="11442525" cy="4614865"/>
          </a:xfrm>
        </p:spPr>
        <p:txBody>
          <a:bodyPr/>
          <a:lstStyle>
            <a:lvl1pPr>
              <a:defRPr>
                <a:solidFill>
                  <a:srgbClr val="0077C8"/>
                </a:solidFill>
              </a:defRPr>
            </a:lvl1pPr>
            <a:lvl2pPr marL="685783" indent="-228594">
              <a:buSzPct val="85000"/>
              <a:buFont typeface="Courier New" panose="02070309020205020404" pitchFamily="49" charset="0"/>
              <a:buChar char="o"/>
              <a:defRPr>
                <a:solidFill>
                  <a:srgbClr val="0077C8"/>
                </a:solidFill>
              </a:defRPr>
            </a:lvl2pPr>
            <a:lvl3pPr marL="1142971" indent="-228594">
              <a:buFont typeface="Courier New" panose="02070309020205020404" pitchFamily="49" charset="0"/>
              <a:buChar char="o"/>
              <a:defRPr>
                <a:solidFill>
                  <a:srgbClr val="0077C8"/>
                </a:solidFill>
              </a:defRPr>
            </a:lvl3pPr>
            <a:lvl4pPr marL="1600160" indent="-228594">
              <a:buFont typeface="Courier New" panose="02070309020205020404" pitchFamily="49" charset="0"/>
              <a:buChar char="o"/>
              <a:defRPr>
                <a:solidFill>
                  <a:srgbClr val="0077C8"/>
                </a:solidFill>
              </a:defRPr>
            </a:lvl4pPr>
            <a:lvl5pPr marL="2057349" indent="-228594">
              <a:buFont typeface="Courier New" panose="02070309020205020404" pitchFamily="49" charset="0"/>
              <a:buChar char="o"/>
              <a:defRPr>
                <a:solidFill>
                  <a:srgbClr val="0077C8"/>
                </a:solidFill>
              </a:defRPr>
            </a:lvl5pPr>
            <a:lvl6pPr marL="2285943" indent="0">
              <a:buNone/>
              <a:defRPr/>
            </a:lvl6pPr>
          </a:lstStyle>
          <a:p>
            <a:pPr lvl="0"/>
            <a:r>
              <a:rPr lang="en-US" dirty="0"/>
              <a:t>Click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614E3-C4A9-CD4C-BADA-8679F9DB68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459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6C417-9668-424A-95F8-EAABFC15B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78149"/>
            <a:ext cx="11435746" cy="87495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14BE4-EC68-6E4A-B280-C7069914E4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000" y="1562101"/>
            <a:ext cx="5638800" cy="4614864"/>
          </a:xfrm>
        </p:spPr>
        <p:txBody>
          <a:bodyPr/>
          <a:lstStyle>
            <a:lvl2pPr marL="514350" indent="-228600">
              <a:defRPr/>
            </a:lvl2pPr>
            <a:lvl3pPr marL="744538" indent="-230188">
              <a:defRPr/>
            </a:lvl3pPr>
            <a:lvl4pPr marL="969963" indent="-227013">
              <a:defRPr/>
            </a:lvl4pPr>
            <a:lvl5pPr marL="1258888" indent="-227013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614E3-C4A9-CD4C-BADA-8679F9DB68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9214BE4-EC68-6E4A-B280-C7069914E46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126678" y="1562101"/>
            <a:ext cx="5638800" cy="4614864"/>
          </a:xfrm>
        </p:spPr>
        <p:txBody>
          <a:bodyPr/>
          <a:lstStyle>
            <a:lvl2pPr marL="514350" indent="-228600">
              <a:defRPr/>
            </a:lvl2pPr>
            <a:lvl3pPr marL="744538" indent="-230188">
              <a:defRPr/>
            </a:lvl3pPr>
            <a:lvl4pPr marL="969963" indent="-227013">
              <a:defRPr/>
            </a:lvl4pPr>
            <a:lvl5pPr marL="1258888" indent="-227013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27298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0729C-883D-BC43-9A1F-0D176BBD8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54774"/>
            <a:ext cx="11435746" cy="89717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614E3-C4A9-CD4C-BADA-8679F9DB68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063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75339"/>
            <a:ext cx="11435746" cy="8749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614E3-C4A9-CD4C-BADA-8679F9DB68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049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C26CCF-5B1E-5E43-A05E-88EE5AA61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5126"/>
            <a:ext cx="11435746" cy="8749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969BCB-7CFD-184B-A7B8-50FAA87692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3763" y="1550021"/>
            <a:ext cx="11430000" cy="46221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06E2CE-65CF-7E47-B83C-D5120C7A72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4EDAB-E05F-C64C-BCE0-BC53533C0B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75120" y="6356349"/>
            <a:ext cx="14416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  </a:t>
            </a:r>
            <a:fld id="{E8B6C02F-EE66-41EE-8C75-52154D0802D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0FD4564-5154-7043-8C5D-21F8D505D286}"/>
              </a:ext>
            </a:extLst>
          </p:cNvPr>
          <p:cNvCxnSpPr/>
          <p:nvPr userDrawn="1"/>
        </p:nvCxnSpPr>
        <p:spPr>
          <a:xfrm>
            <a:off x="381000" y="1260544"/>
            <a:ext cx="11430000" cy="0"/>
          </a:xfrm>
          <a:prstGeom prst="line">
            <a:avLst/>
          </a:prstGeom>
          <a:ln w="12700" cap="rnd">
            <a:gradFill>
              <a:gsLst>
                <a:gs pos="5000">
                  <a:srgbClr val="92D050"/>
                </a:gs>
                <a:gs pos="29000">
                  <a:srgbClr val="5FAE63">
                    <a:lumMod val="82000"/>
                  </a:srgbClr>
                </a:gs>
                <a:gs pos="61000">
                  <a:srgbClr val="01B2ED"/>
                </a:gs>
                <a:gs pos="99000">
                  <a:srgbClr val="007FC7"/>
                </a:gs>
              </a:gsLst>
              <a:lin ang="4800000" scaled="0"/>
            </a:gra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408709" y="6407520"/>
            <a:ext cx="170110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7F7F7F"/>
                </a:solidFill>
              </a:rPr>
              <a:t>Peninsula</a:t>
            </a:r>
            <a:r>
              <a:rPr lang="en-US" sz="1100" baseline="0" dirty="0">
                <a:solidFill>
                  <a:srgbClr val="7F7F7F"/>
                </a:solidFill>
              </a:rPr>
              <a:t> Clean Energy</a:t>
            </a:r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755284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75" r:id="rId4"/>
    <p:sldLayoutId id="2147483652" r:id="rId5"/>
    <p:sldLayoutId id="2147483661" r:id="rId6"/>
    <p:sldLayoutId id="2147483662" r:id="rId7"/>
    <p:sldLayoutId id="2147483654" r:id="rId8"/>
    <p:sldLayoutId id="2147483660" r:id="rId9"/>
    <p:sldLayoutId id="2147483653" r:id="rId10"/>
    <p:sldLayoutId id="2147483655" r:id="rId11"/>
    <p:sldLayoutId id="2147483664" r:id="rId12"/>
    <p:sldLayoutId id="2147483657" r:id="rId13"/>
  </p:sldLayoutIdLst>
  <p:hf hdr="0" ftr="0" dt="0"/>
  <p:txStyles>
    <p:titleStyle>
      <a:lvl1pPr algn="l" defTabSz="914377" rtl="0" eaLnBrk="1" latinLnBrk="0" hangingPunct="1">
        <a:lnSpc>
          <a:spcPct val="80000"/>
        </a:lnSpc>
        <a:spcBef>
          <a:spcPct val="0"/>
        </a:spcBef>
        <a:buNone/>
        <a:defRPr sz="4000" kern="1200">
          <a:solidFill>
            <a:srgbClr val="0077C8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800" kern="1200">
          <a:solidFill>
            <a:srgbClr val="0077C8"/>
          </a:solidFill>
          <a:latin typeface="Arial" panose="020B0604020202020204" pitchFamily="34" charset="0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100000"/>
        </a:lnSpc>
        <a:spcBef>
          <a:spcPts val="600"/>
        </a:spcBef>
        <a:buSzPct val="85000"/>
        <a:buFont typeface="Courier New" panose="02070309020205020404" pitchFamily="49" charset="0"/>
        <a:buChar char="o"/>
        <a:defRPr sz="2400" kern="1200">
          <a:solidFill>
            <a:srgbClr val="0077C8"/>
          </a:solidFill>
          <a:latin typeface="Arial" panose="020B0604020202020204" pitchFamily="34" charset="0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100000"/>
        </a:lnSpc>
        <a:spcBef>
          <a:spcPts val="600"/>
        </a:spcBef>
        <a:buSzPct val="85000"/>
        <a:buFont typeface="Courier New" panose="02070309020205020404" pitchFamily="49" charset="0"/>
        <a:buChar char="o"/>
        <a:defRPr sz="2000" kern="1200">
          <a:solidFill>
            <a:srgbClr val="0077C8"/>
          </a:solidFill>
          <a:latin typeface="Arial" panose="020B0604020202020204" pitchFamily="34" charset="0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100000"/>
        </a:lnSpc>
        <a:spcBef>
          <a:spcPts val="600"/>
        </a:spcBef>
        <a:buSzPct val="85000"/>
        <a:buFont typeface="Courier New" panose="02070309020205020404" pitchFamily="49" charset="0"/>
        <a:buChar char="o"/>
        <a:defRPr sz="1800" kern="1200">
          <a:solidFill>
            <a:srgbClr val="0077C8"/>
          </a:solidFill>
          <a:latin typeface="Arial" panose="020B0604020202020204" pitchFamily="34" charset="0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100000"/>
        </a:lnSpc>
        <a:spcBef>
          <a:spcPts val="600"/>
        </a:spcBef>
        <a:buSzPct val="85000"/>
        <a:buFont typeface="Courier New" panose="02070309020205020404" pitchFamily="49" charset="0"/>
        <a:buChar char="o"/>
        <a:defRPr sz="1800" kern="1200">
          <a:solidFill>
            <a:srgbClr val="0077C8"/>
          </a:solidFill>
          <a:latin typeface="Arial" panose="020B0604020202020204" pitchFamily="34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52" userDrawn="1">
          <p15:clr>
            <a:srgbClr val="F26B43"/>
          </p15:clr>
        </p15:guide>
        <p15:guide id="2" pos="3672" userDrawn="1">
          <p15:clr>
            <a:srgbClr val="F26B43"/>
          </p15:clr>
        </p15:guide>
        <p15:guide id="3" pos="240" userDrawn="1">
          <p15:clr>
            <a:srgbClr val="F26B43"/>
          </p15:clr>
        </p15:guide>
        <p15:guide id="4" pos="7440" userDrawn="1">
          <p15:clr>
            <a:srgbClr val="F26B43"/>
          </p15:clr>
        </p15:guide>
        <p15:guide id="5" orient="horz" pos="792" userDrawn="1">
          <p15:clr>
            <a:srgbClr val="F26B43"/>
          </p15:clr>
        </p15:guide>
        <p15:guide id="6" orient="horz" pos="216" userDrawn="1">
          <p15:clr>
            <a:srgbClr val="F26B43"/>
          </p15:clr>
        </p15:guide>
        <p15:guide id="7" orient="horz" pos="4248" userDrawn="1">
          <p15:clr>
            <a:srgbClr val="F26B43"/>
          </p15:clr>
        </p15:guide>
        <p15:guide id="8" orient="horz" pos="4008" userDrawn="1">
          <p15:clr>
            <a:srgbClr val="F26B43"/>
          </p15:clr>
        </p15:guide>
        <p15:guide id="9" orient="horz" pos="3888" userDrawn="1">
          <p15:clr>
            <a:srgbClr val="F26B43"/>
          </p15:clr>
        </p15:guide>
        <p15:guide id="10" orient="horz" pos="984" userDrawn="1">
          <p15:clr>
            <a:srgbClr val="F26B43"/>
          </p15:clr>
        </p15:guide>
        <p15:guide id="11" pos="31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11" Type="http://schemas.openxmlformats.org/officeDocument/2006/relationships/image" Target="../media/image22.jpe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87F21A00-A9C3-7943-8CAB-6EB44361FF7E}"/>
              </a:ext>
            </a:extLst>
          </p:cNvPr>
          <p:cNvSpPr/>
          <p:nvPr/>
        </p:nvSpPr>
        <p:spPr>
          <a:xfrm>
            <a:off x="7829551" y="1165860"/>
            <a:ext cx="4212191" cy="4251960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>
              <a:latin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847921-B419-A74D-8C22-3583A2DCEEC0}"/>
              </a:ext>
            </a:extLst>
          </p:cNvPr>
          <p:cNvSpPr txBox="1"/>
          <p:nvPr/>
        </p:nvSpPr>
        <p:spPr>
          <a:xfrm>
            <a:off x="374574" y="3675838"/>
            <a:ext cx="48364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 of Peninsula Clean Energy’s Utilization of Level 1 and Power-Managed Level 2 Charging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A1EA865-0C7D-7A49-AA5F-3FC8357FCB87}"/>
              </a:ext>
            </a:extLst>
          </p:cNvPr>
          <p:cNvSpPr/>
          <p:nvPr/>
        </p:nvSpPr>
        <p:spPr>
          <a:xfrm>
            <a:off x="5684221" y="4629272"/>
            <a:ext cx="2262056" cy="2262056"/>
          </a:xfrm>
          <a:prstGeom prst="ellipse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>
              <a:latin typeface="Arial" panose="020B060402020202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60CB7CB-DE96-490E-BEE3-9CF82A5B20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rtl="0" eaLnBrk="1" latinLnBrk="0" hangingPunct="1"/>
            <a:r>
              <a:rPr lang="en-US" sz="44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j-ea"/>
                <a:cs typeface="+mj-cs"/>
              </a:rPr>
              <a:t>Cost Containment Strategies to Scale Charging Access</a:t>
            </a:r>
            <a:endParaRPr lang="en-US" dirty="0">
              <a:effectLst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16DC0D-840E-4C65-BE3C-40DFCEF4980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72400" y="1165860"/>
            <a:ext cx="4269342" cy="4251960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24264624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3EEF1-679A-4F1D-854F-DADC3271C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Local Reach Code Adoption 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A8DA2-582F-4434-87E7-122BFA8AC2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27965" indent="-227965"/>
            <a:r>
              <a:rPr lang="en-US" baseline="0" dirty="0">
                <a:latin typeface="Arial"/>
                <a:cs typeface="Arial"/>
              </a:rPr>
              <a:t>Multi-family code</a:t>
            </a:r>
            <a:endParaRPr lang="en-US" dirty="0">
              <a:latin typeface="Arial"/>
              <a:cs typeface="Arial"/>
            </a:endParaRPr>
          </a:p>
          <a:p>
            <a:pPr marL="685165" lvl="1" indent="-227965"/>
            <a:r>
              <a:rPr lang="en-US" dirty="0">
                <a:latin typeface="Arial"/>
                <a:cs typeface="Arial"/>
              </a:rPr>
              <a:t>Every residential unit gets EV Ready space (circuit + outlet)</a:t>
            </a:r>
          </a:p>
          <a:p>
            <a:pPr marL="685165" lvl="1" indent="-227965"/>
            <a:r>
              <a:rPr lang="en-US" dirty="0">
                <a:latin typeface="Arial"/>
                <a:cs typeface="Arial"/>
              </a:rPr>
              <a:t>First 20 + 25% Level 2 Ready, 75% Level 1 Ready</a:t>
            </a:r>
          </a:p>
          <a:p>
            <a:pPr marL="685165" lvl="1" indent="-227965"/>
            <a:r>
              <a:rPr lang="en-US" dirty="0">
                <a:latin typeface="Arial"/>
                <a:cs typeface="Arial"/>
              </a:rPr>
              <a:t>Power management explicitly allowed</a:t>
            </a:r>
          </a:p>
          <a:p>
            <a:pPr marL="227976" indent="-227965"/>
            <a:r>
              <a:rPr lang="en-US" dirty="0">
                <a:latin typeface="Arial"/>
                <a:cs typeface="Arial"/>
              </a:rPr>
              <a:t>Details: www.peninsulareachcodes.org </a:t>
            </a:r>
          </a:p>
          <a:p>
            <a:pPr marL="227976" indent="-227965"/>
            <a:endParaRPr lang="en-US" dirty="0">
              <a:latin typeface="Arial"/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9FADC5-84A4-473D-A151-2D732F19D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614E3-C4A9-CD4C-BADA-8679F9DB688A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5182311F-469F-44C9-A499-29D86F817ED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3749" y="3977073"/>
            <a:ext cx="1242948" cy="1220869"/>
          </a:xfrm>
          <a:prstGeom prst="rect">
            <a:avLst/>
          </a:prstGeom>
        </p:spPr>
      </p:pic>
      <p:pic>
        <p:nvPicPr>
          <p:cNvPr id="8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B8C93C04-F162-4EAD-A373-18AE6EF233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8672" y="3977073"/>
            <a:ext cx="1161779" cy="1181559"/>
          </a:xfrm>
          <a:prstGeom prst="rect">
            <a:avLst/>
          </a:prstGeom>
        </p:spPr>
      </p:pic>
      <p:pic>
        <p:nvPicPr>
          <p:cNvPr id="9" name="Picture 9" descr="Logo&#10;&#10;Description automatically generated">
            <a:extLst>
              <a:ext uri="{FF2B5EF4-FFF2-40B4-BE49-F238E27FC236}">
                <a16:creationId xmlns:a16="http://schemas.microsoft.com/office/drawing/2014/main" id="{04A34DEB-0FDE-4E44-B7A7-08F5CDD85F5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0693" y="5365711"/>
            <a:ext cx="1163832" cy="1164559"/>
          </a:xfrm>
          <a:prstGeom prst="rect">
            <a:avLst/>
          </a:prstGeom>
        </p:spPr>
      </p:pic>
      <p:pic>
        <p:nvPicPr>
          <p:cNvPr id="10" name="Picture 10" descr="Logo&#10;&#10;Description automatically generated">
            <a:extLst>
              <a:ext uri="{FF2B5EF4-FFF2-40B4-BE49-F238E27FC236}">
                <a16:creationId xmlns:a16="http://schemas.microsoft.com/office/drawing/2014/main" id="{67AAB7BA-5E21-4BB7-AC54-B51AFDCBEA6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210" y="5235520"/>
            <a:ext cx="1184338" cy="1194227"/>
          </a:xfrm>
          <a:prstGeom prst="rect">
            <a:avLst/>
          </a:prstGeom>
        </p:spPr>
      </p:pic>
      <p:pic>
        <p:nvPicPr>
          <p:cNvPr id="11" name="Picture 11" descr="Logo&#10;&#10;Description automatically generated">
            <a:extLst>
              <a:ext uri="{FF2B5EF4-FFF2-40B4-BE49-F238E27FC236}">
                <a16:creationId xmlns:a16="http://schemas.microsoft.com/office/drawing/2014/main" id="{B26F91CA-64C1-4B7D-B156-2C669821912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5719" y="3977073"/>
            <a:ext cx="1191319" cy="1260685"/>
          </a:xfrm>
          <a:prstGeom prst="rect">
            <a:avLst/>
          </a:prstGeom>
        </p:spPr>
      </p:pic>
      <p:pic>
        <p:nvPicPr>
          <p:cNvPr id="12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363CF567-91BE-40E9-914B-FDBB9E8EE3A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6737" y="5248404"/>
            <a:ext cx="1263657" cy="1518235"/>
          </a:xfrm>
          <a:prstGeom prst="rect">
            <a:avLst/>
          </a:prstGeom>
        </p:spPr>
      </p:pic>
      <p:pic>
        <p:nvPicPr>
          <p:cNvPr id="13" name="Picture 13" descr="Logo&#10;&#10;Description automatically generated">
            <a:extLst>
              <a:ext uri="{FF2B5EF4-FFF2-40B4-BE49-F238E27FC236}">
                <a16:creationId xmlns:a16="http://schemas.microsoft.com/office/drawing/2014/main" id="{E681EA04-1061-4BCC-840C-B6E4CA83B12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035" y="5430798"/>
            <a:ext cx="1140416" cy="1034383"/>
          </a:xfrm>
          <a:prstGeom prst="rect">
            <a:avLst/>
          </a:prstGeom>
        </p:spPr>
      </p:pic>
      <p:pic>
        <p:nvPicPr>
          <p:cNvPr id="6" name="Picture 13" descr="A close up of a clock&#10;&#10;Description automatically generated">
            <a:extLst>
              <a:ext uri="{FF2B5EF4-FFF2-40B4-BE49-F238E27FC236}">
                <a16:creationId xmlns:a16="http://schemas.microsoft.com/office/drawing/2014/main" id="{0D61DC0E-82C3-431A-BE5B-F0EBFD823FFF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210" y="4005941"/>
            <a:ext cx="1193798" cy="1221365"/>
          </a:xfrm>
          <a:prstGeom prst="rect">
            <a:avLst/>
          </a:prstGeom>
        </p:spPr>
      </p:pic>
      <p:pic>
        <p:nvPicPr>
          <p:cNvPr id="1026" name="Picture 2" descr="No photo description available.">
            <a:extLst>
              <a:ext uri="{FF2B5EF4-FFF2-40B4-BE49-F238E27FC236}">
                <a16:creationId xmlns:a16="http://schemas.microsoft.com/office/drawing/2014/main" id="{AA5A7705-BC50-114B-B0C2-220718D8F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7147" y="3893279"/>
            <a:ext cx="1242949" cy="1242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y be an image of text that says 'DALY ALY T CITY GATEWAY To ALIFORN THE PENINSULA'">
            <a:extLst>
              <a:ext uri="{FF2B5EF4-FFF2-40B4-BE49-F238E27FC236}">
                <a16:creationId xmlns:a16="http://schemas.microsoft.com/office/drawing/2014/main" id="{4CB39E84-7B02-A74C-8C2B-FF5CE81226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091" y="2470945"/>
            <a:ext cx="1242949" cy="1242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hape San Carlos | San Carlos, CA">
            <a:extLst>
              <a:ext uri="{FF2B5EF4-FFF2-40B4-BE49-F238E27FC236}">
                <a16:creationId xmlns:a16="http://schemas.microsoft.com/office/drawing/2014/main" id="{C0A357E6-F48A-3F4B-BB56-DC7E439B64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091" y="5312990"/>
            <a:ext cx="1270000" cy="1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3704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AB51C-7D82-1141-9BF5-E951673C9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Peninsula Clean Energy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037EA5-EE6B-2D4E-B24D-D41363A37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120" y="6356349"/>
            <a:ext cx="1441626" cy="365125"/>
          </a:xfrm>
        </p:spPr>
        <p:txBody>
          <a:bodyPr/>
          <a:lstStyle/>
          <a:p>
            <a:fld id="{D10614E3-C4A9-CD4C-BADA-8679F9DB688A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E8A839-A392-E04D-9D34-103DBF5A28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473" y="1609595"/>
            <a:ext cx="5090217" cy="456736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Peninsula Clean Energy is San Mateo County’s official electricity provider–generating clean and affordable power and making significant reinvestments back into the community.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1737CA25-0F2B-6542-AC67-2EFBBE0F2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5463" y="2460237"/>
            <a:ext cx="5741555" cy="252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2D3233D-F1FC-0542-94D4-8D7F95E99142}"/>
              </a:ext>
            </a:extLst>
          </p:cNvPr>
          <p:cNvSpPr txBox="1"/>
          <p:nvPr/>
        </p:nvSpPr>
        <p:spPr>
          <a:xfrm>
            <a:off x="7605198" y="1675884"/>
            <a:ext cx="22220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>
                <a:solidFill>
                  <a:srgbClr val="0077C8"/>
                </a:solidFill>
                <a:latin typeface="Arial" panose="020B0604020202020204" pitchFamily="34" charset="0"/>
              </a:rPr>
              <a:t>How it works</a:t>
            </a:r>
          </a:p>
        </p:txBody>
      </p:sp>
    </p:spTree>
    <p:extLst>
      <p:ext uri="{BB962C8B-B14F-4D97-AF65-F5344CB8AC3E}">
        <p14:creationId xmlns:p14="http://schemas.microsoft.com/office/powerpoint/2010/main" val="3438795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41F99-581A-432B-8D1F-2E5C1A301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with EV Charging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82E19E-AA0F-4984-93C1-C5AAEDADC3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473" y="1609595"/>
            <a:ext cx="6872985" cy="456736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27965" indent="-227965"/>
            <a:r>
              <a:rPr lang="en-US" dirty="0">
                <a:latin typeface="Arial"/>
                <a:cs typeface="Arial"/>
              </a:rPr>
              <a:t>California projected need: </a:t>
            </a:r>
          </a:p>
          <a:p>
            <a:pPr marL="685154" lvl="1" indent="-227965"/>
            <a:r>
              <a:rPr lang="en-US" dirty="0">
                <a:latin typeface="Arial"/>
                <a:cs typeface="Arial"/>
              </a:rPr>
              <a:t>3.8M - 6M charge ports by 2030</a:t>
            </a:r>
          </a:p>
          <a:p>
            <a:pPr marL="685154" lvl="1" indent="-227965"/>
            <a:r>
              <a:rPr lang="en-US" dirty="0">
                <a:latin typeface="Arial"/>
                <a:cs typeface="Arial"/>
              </a:rPr>
              <a:t>Expected to fall short of EVSE goals</a:t>
            </a:r>
            <a:endParaRPr lang="en-US" dirty="0"/>
          </a:p>
          <a:p>
            <a:r>
              <a:rPr lang="en-US" dirty="0"/>
              <a:t>Multifamily access is especially critical</a:t>
            </a:r>
          </a:p>
          <a:p>
            <a:pPr marL="227965" indent="-227965"/>
            <a:r>
              <a:rPr lang="en-US" dirty="0">
                <a:latin typeface="Arial"/>
                <a:cs typeface="Arial"/>
              </a:rPr>
              <a:t>Major equity implications </a:t>
            </a:r>
            <a:endParaRPr lang="en-US" dirty="0">
              <a:cs typeface="Arial"/>
            </a:endParaRPr>
          </a:p>
          <a:p>
            <a:r>
              <a:rPr lang="en-US" dirty="0"/>
              <a:t>Principal gating issue is </a:t>
            </a:r>
            <a:r>
              <a:rPr lang="en-US" u="sng" dirty="0"/>
              <a:t>cost</a:t>
            </a:r>
            <a:endParaRPr lang="en-US" dirty="0"/>
          </a:p>
          <a:p>
            <a:pPr marL="227965" indent="-227965"/>
            <a:r>
              <a:rPr lang="en-US" dirty="0">
                <a:latin typeface="Arial"/>
                <a:cs typeface="Arial"/>
              </a:rPr>
              <a:t>Level 2 (L2) per port costs: </a:t>
            </a:r>
          </a:p>
          <a:p>
            <a:pPr marL="685154" lvl="1" indent="-227965"/>
            <a:r>
              <a:rPr lang="en-US" dirty="0">
                <a:latin typeface="Arial"/>
                <a:cs typeface="Arial"/>
              </a:rPr>
              <a:t>~$5,000 (MCE) to ~$18,500+ (PG&amp;E)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B249F4-9894-476F-959A-BD12A6B14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614E3-C4A9-CD4C-BADA-8679F9DB688A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5FC6A9-E508-4C87-95E6-5999B60BA0A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04835" y="1430210"/>
            <a:ext cx="4327508" cy="4660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241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25B55-DE97-473C-BACE-43E52A997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Charging Levels </a:t>
            </a:r>
            <a:endParaRPr lang="en-US" dirty="0">
              <a:cs typeface="Arial"/>
            </a:endParaRPr>
          </a:p>
        </p:txBody>
      </p:sp>
      <p:graphicFrame>
        <p:nvGraphicFramePr>
          <p:cNvPr id="5" name="Diagram 5">
            <a:extLst>
              <a:ext uri="{FF2B5EF4-FFF2-40B4-BE49-F238E27FC236}">
                <a16:creationId xmlns:a16="http://schemas.microsoft.com/office/drawing/2014/main" id="{DB8B87C9-CEB8-4431-8537-C52C4AAD1B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1134993"/>
              </p:ext>
            </p:extLst>
          </p:nvPr>
        </p:nvGraphicFramePr>
        <p:xfrm>
          <a:off x="3312978" y="1648471"/>
          <a:ext cx="5656451" cy="4567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CADFF8-4870-4E7D-96C5-E1958F085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614E3-C4A9-CD4C-BADA-8679F9DB688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8113570A-D1B2-42B0-9978-696FE19AA29E}"/>
              </a:ext>
            </a:extLst>
          </p:cNvPr>
          <p:cNvSpPr txBox="1"/>
          <p:nvPr/>
        </p:nvSpPr>
        <p:spPr>
          <a:xfrm>
            <a:off x="9373891" y="1611823"/>
            <a:ext cx="2743199" cy="44012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2800" dirty="0">
              <a:solidFill>
                <a:schemeClr val="accent1"/>
              </a:solidFill>
            </a:endParaRPr>
          </a:p>
          <a:p>
            <a:r>
              <a:rPr lang="en-US" sz="2800" dirty="0">
                <a:solidFill>
                  <a:schemeClr val="accent1"/>
                </a:solidFill>
              </a:rPr>
              <a:t>100 kW+</a:t>
            </a:r>
            <a:endParaRPr lang="en-US" sz="2800" dirty="0">
              <a:solidFill>
                <a:schemeClr val="accent1"/>
              </a:solidFill>
              <a:cs typeface="Arial"/>
            </a:endParaRPr>
          </a:p>
          <a:p>
            <a:endParaRPr lang="en-US" sz="2800" dirty="0">
              <a:solidFill>
                <a:schemeClr val="accent1"/>
              </a:solidFill>
              <a:cs typeface="Arial"/>
            </a:endParaRPr>
          </a:p>
          <a:p>
            <a:r>
              <a:rPr lang="en-US" sz="2800" dirty="0">
                <a:solidFill>
                  <a:schemeClr val="accent1"/>
                </a:solidFill>
                <a:cs typeface="Arial"/>
              </a:rPr>
              <a:t>7 – 100 kW+</a:t>
            </a:r>
          </a:p>
          <a:p>
            <a:endParaRPr lang="en-US" sz="2800" dirty="0">
              <a:solidFill>
                <a:schemeClr val="accent1"/>
              </a:solidFill>
              <a:cs typeface="Arial"/>
            </a:endParaRPr>
          </a:p>
          <a:p>
            <a:endParaRPr lang="en-US" sz="2800" dirty="0">
              <a:solidFill>
                <a:schemeClr val="accent1"/>
              </a:solidFill>
              <a:cs typeface="Arial"/>
            </a:endParaRPr>
          </a:p>
          <a:p>
            <a:r>
              <a:rPr lang="en-US" sz="2800" dirty="0">
                <a:solidFill>
                  <a:schemeClr val="accent1"/>
                </a:solidFill>
                <a:cs typeface="Arial"/>
              </a:rPr>
              <a:t>1.9 - 7 kW</a:t>
            </a:r>
          </a:p>
          <a:p>
            <a:endParaRPr lang="en-US" sz="2800" dirty="0">
              <a:solidFill>
                <a:schemeClr val="accent1"/>
              </a:solidFill>
              <a:cs typeface="Arial"/>
            </a:endParaRPr>
          </a:p>
          <a:p>
            <a:endParaRPr lang="en-US" sz="2800" dirty="0">
              <a:solidFill>
                <a:schemeClr val="accent1"/>
              </a:solidFill>
              <a:cs typeface="Arial"/>
            </a:endParaRPr>
          </a:p>
          <a:p>
            <a:r>
              <a:rPr lang="en-US" sz="2800" dirty="0">
                <a:solidFill>
                  <a:schemeClr val="accent1"/>
                </a:solidFill>
                <a:cs typeface="Arial"/>
              </a:rPr>
              <a:t>1.9 - 7 kW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8586CD06-0169-444A-BCB3-3A49DBD7FDB2}"/>
              </a:ext>
            </a:extLst>
          </p:cNvPr>
          <p:cNvSpPr txBox="1"/>
          <p:nvPr/>
        </p:nvSpPr>
        <p:spPr>
          <a:xfrm>
            <a:off x="694839" y="1611823"/>
            <a:ext cx="2743199" cy="44012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Corridor/travel, supplemental </a:t>
            </a:r>
            <a:endParaRPr lang="en-US" dirty="0">
              <a:solidFill>
                <a:schemeClr val="accent1"/>
              </a:solidFill>
              <a:cs typeface="Arial"/>
            </a:endParaRPr>
          </a:p>
          <a:p>
            <a:endParaRPr lang="en-US" sz="2800" dirty="0">
              <a:solidFill>
                <a:schemeClr val="accent1"/>
              </a:solidFill>
              <a:cs typeface="Arial"/>
            </a:endParaRPr>
          </a:p>
          <a:p>
            <a:r>
              <a:rPr lang="en-US" sz="2800" dirty="0">
                <a:solidFill>
                  <a:schemeClr val="accent1"/>
                </a:solidFill>
                <a:cs typeface="Arial"/>
              </a:rPr>
              <a:t>Supplemental </a:t>
            </a:r>
          </a:p>
          <a:p>
            <a:endParaRPr lang="en-US" sz="2800" dirty="0">
              <a:solidFill>
                <a:schemeClr val="accent1"/>
              </a:solidFill>
              <a:cs typeface="Arial"/>
            </a:endParaRPr>
          </a:p>
          <a:p>
            <a:endParaRPr lang="en-US" sz="2800" dirty="0">
              <a:solidFill>
                <a:schemeClr val="accent1"/>
              </a:solidFill>
              <a:cs typeface="Arial"/>
            </a:endParaRPr>
          </a:p>
          <a:p>
            <a:r>
              <a:rPr lang="en-US" sz="2800" dirty="0">
                <a:solidFill>
                  <a:schemeClr val="accent1"/>
                </a:solidFill>
                <a:cs typeface="Arial"/>
              </a:rPr>
              <a:t>Daily</a:t>
            </a:r>
          </a:p>
          <a:p>
            <a:endParaRPr lang="en-US" sz="2800" dirty="0">
              <a:solidFill>
                <a:schemeClr val="accent1"/>
              </a:solidFill>
              <a:cs typeface="Arial"/>
            </a:endParaRPr>
          </a:p>
          <a:p>
            <a:endParaRPr lang="en-US" sz="2800" dirty="0">
              <a:solidFill>
                <a:schemeClr val="accent1"/>
              </a:solidFill>
              <a:cs typeface="Arial"/>
            </a:endParaRPr>
          </a:p>
          <a:p>
            <a:r>
              <a:rPr lang="en-US" sz="2800" dirty="0">
                <a:solidFill>
                  <a:schemeClr val="accent1"/>
                </a:solidFill>
                <a:cs typeface="Arial"/>
              </a:rPr>
              <a:t>Daily</a:t>
            </a:r>
          </a:p>
        </p:txBody>
      </p:sp>
    </p:spTree>
    <p:extLst>
      <p:ext uri="{BB962C8B-B14F-4D97-AF65-F5344CB8AC3E}">
        <p14:creationId xmlns:p14="http://schemas.microsoft.com/office/powerpoint/2010/main" val="378877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0E199-43BB-48B7-A8DA-4DE98AF15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for Ubiquitous Access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8ED5EA-A1B7-4622-BB8A-D16D2658A1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473" y="1609595"/>
            <a:ext cx="7954733" cy="493133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/>
              <a:t>Driver</a:t>
            </a:r>
            <a:r>
              <a:rPr lang="en-US" baseline="0" dirty="0"/>
              <a:t> need?  ~ 25 - 35 mi/day</a:t>
            </a:r>
          </a:p>
          <a:p>
            <a:r>
              <a:rPr lang="en-US" baseline="0" dirty="0"/>
              <a:t>1 hour on 7.2 kW L2 – </a:t>
            </a:r>
            <a:r>
              <a:rPr lang="en-US" dirty="0"/>
              <a:t>far</a:t>
            </a:r>
            <a:r>
              <a:rPr lang="en-US" baseline="0" dirty="0"/>
              <a:t> overbuilt for </a:t>
            </a:r>
            <a:r>
              <a:rPr lang="en-US" baseline="0" dirty="0" err="1"/>
              <a:t>resi</a:t>
            </a:r>
            <a:endParaRPr lang="en-US" baseline="0" dirty="0"/>
          </a:p>
          <a:p>
            <a:r>
              <a:rPr lang="en-US" dirty="0"/>
              <a:t>Level 1 = 1.9 kW (dedicated 20-amp circuit) provides 40-50+ miles overnight</a:t>
            </a:r>
          </a:p>
          <a:p>
            <a:pPr marL="685165" lvl="1" indent="-227965"/>
            <a:r>
              <a:rPr lang="en-US" dirty="0">
                <a:latin typeface="Arial"/>
                <a:cs typeface="Arial"/>
              </a:rPr>
              <a:t>Level 1 (120v) and power managed L2 (208-240v)</a:t>
            </a:r>
            <a:endParaRPr lang="en-US" baseline="0" dirty="0">
              <a:cs typeface="Arial"/>
            </a:endParaRPr>
          </a:p>
          <a:p>
            <a:pPr marL="227965" indent="-227965"/>
            <a:r>
              <a:rPr lang="en-US" baseline="0" dirty="0"/>
              <a:t>50% of drivers </a:t>
            </a:r>
            <a:r>
              <a:rPr lang="en-US" u="sng" baseline="0" dirty="0"/>
              <a:t>today</a:t>
            </a:r>
            <a:r>
              <a:rPr lang="en-US" baseline="0" dirty="0"/>
              <a:t> successfully use Level 1 </a:t>
            </a:r>
          </a:p>
          <a:p>
            <a:pPr marL="227965" indent="-227965"/>
            <a:r>
              <a:rPr lang="en-US" dirty="0"/>
              <a:t>Costs</a:t>
            </a:r>
          </a:p>
          <a:p>
            <a:pPr marL="685154" lvl="1" indent="-227965"/>
            <a:r>
              <a:rPr lang="en-US" dirty="0"/>
              <a:t>Level 1: as low as $1,900/port</a:t>
            </a:r>
          </a:p>
          <a:p>
            <a:pPr marL="685154" lvl="1" indent="-227965"/>
            <a:r>
              <a:rPr lang="en-US" baseline="0" dirty="0"/>
              <a:t>Power managed L2: as low as $3,600/port</a:t>
            </a:r>
          </a:p>
          <a:p>
            <a:pPr marL="685154" lvl="1" indent="-227965"/>
            <a:r>
              <a:rPr lang="en-US" baseline="0" dirty="0"/>
              <a:t>4x to 6x the number of ports for same capacity </a:t>
            </a:r>
          </a:p>
          <a:p>
            <a:pPr marL="685154" lvl="1" indent="-227965"/>
            <a:r>
              <a:rPr lang="en-US" dirty="0">
                <a:latin typeface="Arial"/>
                <a:cs typeface="Arial"/>
              </a:rPr>
              <a:t>New construction: 3 – 4x less than retrofitting later </a:t>
            </a:r>
            <a:endParaRPr lang="en-US" baseline="0" dirty="0"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B6BB55-FE35-4C6C-8879-6AB6227C4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614E3-C4A9-CD4C-BADA-8679F9DB688A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8" name="Picture 7" descr="A picture containing car, parked, transport, van&#10;&#10;Description automatically generated">
            <a:extLst>
              <a:ext uri="{FF2B5EF4-FFF2-40B4-BE49-F238E27FC236}">
                <a16:creationId xmlns:a16="http://schemas.microsoft.com/office/drawing/2014/main" id="{5BB1123B-8421-4A31-B051-33774CD107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3206" y="1349454"/>
            <a:ext cx="3644696" cy="485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555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AB51C-7D82-1141-9BF5-E951673C9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Advanced Load </a:t>
            </a:r>
            <a:r>
              <a:rPr lang="en-US" dirty="0" err="1"/>
              <a:t>Mgmt</a:t>
            </a:r>
            <a:r>
              <a:rPr lang="en-US" dirty="0"/>
              <a:t> Systems?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037EA5-EE6B-2D4E-B24D-D41363A37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120" y="6356349"/>
            <a:ext cx="1441626" cy="365125"/>
          </a:xfrm>
        </p:spPr>
        <p:txBody>
          <a:bodyPr/>
          <a:lstStyle/>
          <a:p>
            <a:fld id="{D10614E3-C4A9-CD4C-BADA-8679F9DB688A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E8A839-A392-E04D-9D34-103DBF5A28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473" y="1609595"/>
            <a:ext cx="10691413" cy="456736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Designed to balance power so that total energy draw doesn’t exceed a circuit or panel capacity </a:t>
            </a:r>
          </a:p>
          <a:p>
            <a:r>
              <a:rPr lang="en-US" dirty="0"/>
              <a:t>Only triggered when enough EV charging occurs </a:t>
            </a:r>
          </a:p>
          <a:p>
            <a:r>
              <a:rPr lang="en-US" dirty="0"/>
              <a:t>Can avoid significant electrical capacity upgrades </a:t>
            </a:r>
          </a:p>
          <a:p>
            <a:r>
              <a:rPr lang="en-US" dirty="0"/>
              <a:t>NEC 625.14 and UL approved for safety </a:t>
            </a:r>
          </a:p>
          <a:p>
            <a:r>
              <a:rPr lang="en-US" dirty="0"/>
              <a:t>Two configurations: panel sharing and circuit sharing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000" u="sng" dirty="0"/>
              <a:t>NEC 625.14</a:t>
            </a:r>
          </a:p>
          <a:p>
            <a:pPr marL="0" indent="0">
              <a:buNone/>
            </a:pPr>
            <a:r>
              <a:rPr lang="en-US" sz="2000" i="1" dirty="0"/>
              <a:t>“Where an automatic load management system is used, the maximum electric vehicle supply equipment load on a service and feeder shall be the maximum load permitted by the automatic load management system.” </a:t>
            </a:r>
          </a:p>
        </p:txBody>
      </p:sp>
    </p:spTree>
    <p:extLst>
      <p:ext uri="{BB962C8B-B14F-4D97-AF65-F5344CB8AC3E}">
        <p14:creationId xmlns:p14="http://schemas.microsoft.com/office/powerpoint/2010/main" val="1258132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E817F-673D-0042-83A8-54FBEFB17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Circuit Sharing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8BFF0F-8C7E-8D4D-8C3B-16A33C865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614E3-C4A9-CD4C-BADA-8679F9DB688A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981AEA0-4986-4E45-962E-CC1D1F97D403}"/>
              </a:ext>
            </a:extLst>
          </p:cNvPr>
          <p:cNvGrpSpPr/>
          <p:nvPr/>
        </p:nvGrpSpPr>
        <p:grpSpPr>
          <a:xfrm>
            <a:off x="4364471" y="1302792"/>
            <a:ext cx="4119312" cy="543756"/>
            <a:chOff x="4364471" y="1302792"/>
            <a:chExt cx="4119312" cy="54375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BA37909-6884-3E41-A4D2-BCAA6EEB3F0B}"/>
                </a:ext>
              </a:extLst>
            </p:cNvPr>
            <p:cNvGrpSpPr/>
            <p:nvPr/>
          </p:nvGrpSpPr>
          <p:grpSpPr>
            <a:xfrm>
              <a:off x="4364471" y="1302792"/>
              <a:ext cx="4119312" cy="543756"/>
              <a:chOff x="4364471" y="1302792"/>
              <a:chExt cx="4119312" cy="543756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0322AB48-64E7-1F40-95C9-F9E0644359F0}"/>
                  </a:ext>
                </a:extLst>
              </p:cNvPr>
              <p:cNvGrpSpPr/>
              <p:nvPr/>
            </p:nvGrpSpPr>
            <p:grpSpPr>
              <a:xfrm>
                <a:off x="4364471" y="1302792"/>
                <a:ext cx="1384264" cy="448406"/>
                <a:chOff x="4364471" y="1302792"/>
                <a:chExt cx="1384264" cy="448406"/>
              </a:xfrm>
            </p:grpSpPr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EB6F9024-13F6-254D-BF97-BBAAE56CEE1C}"/>
                    </a:ext>
                  </a:extLst>
                </p:cNvPr>
                <p:cNvSpPr/>
                <p:nvPr/>
              </p:nvSpPr>
              <p:spPr>
                <a:xfrm>
                  <a:off x="4375780" y="1302792"/>
                  <a:ext cx="506795" cy="448406"/>
                </a:xfrm>
                <a:prstGeom prst="ellipse">
                  <a:avLst/>
                </a:prstGeom>
                <a:solidFill>
                  <a:srgbClr val="00AC8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EC97E6C4-0FDB-D841-AB35-07F4B870A5AE}"/>
                    </a:ext>
                  </a:extLst>
                </p:cNvPr>
                <p:cNvSpPr txBox="1"/>
                <p:nvPr/>
              </p:nvSpPr>
              <p:spPr>
                <a:xfrm>
                  <a:off x="4364471" y="1340354"/>
                  <a:ext cx="138426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>
                      <a:solidFill>
                        <a:schemeClr val="bg1"/>
                      </a:solidFill>
                    </a:rPr>
                    <a:t>40A</a:t>
                  </a:r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p:grp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87C93A51-4453-FE4B-AC36-FC97629512C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40728" y="1465105"/>
                <a:ext cx="447562" cy="0"/>
              </a:xfrm>
              <a:prstGeom prst="line">
                <a:avLst/>
              </a:prstGeom>
              <a:ln w="28575">
                <a:solidFill>
                  <a:srgbClr val="00AC8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743DDE16-CAE4-FB44-B355-16BADE9CE46A}"/>
                  </a:ext>
                </a:extLst>
              </p:cNvPr>
              <p:cNvCxnSpPr/>
              <p:nvPr/>
            </p:nvCxnSpPr>
            <p:spPr>
              <a:xfrm>
                <a:off x="5303530" y="1465548"/>
                <a:ext cx="0" cy="381000"/>
              </a:xfrm>
              <a:prstGeom prst="line">
                <a:avLst/>
              </a:prstGeom>
              <a:ln w="28575">
                <a:solidFill>
                  <a:srgbClr val="00AC8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442BBA5C-B936-9641-962E-EDB1F3C46166}"/>
                  </a:ext>
                </a:extLst>
              </p:cNvPr>
              <p:cNvCxnSpPr/>
              <p:nvPr/>
            </p:nvCxnSpPr>
            <p:spPr>
              <a:xfrm>
                <a:off x="6333994" y="1465548"/>
                <a:ext cx="0" cy="381000"/>
              </a:xfrm>
              <a:prstGeom prst="line">
                <a:avLst/>
              </a:prstGeom>
              <a:ln w="28575">
                <a:solidFill>
                  <a:srgbClr val="E9CC8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EE1D8762-223F-7B47-B595-4B85CB50FA83}"/>
                  </a:ext>
                </a:extLst>
              </p:cNvPr>
              <p:cNvCxnSpPr/>
              <p:nvPr/>
            </p:nvCxnSpPr>
            <p:spPr>
              <a:xfrm>
                <a:off x="7439364" y="1465548"/>
                <a:ext cx="0" cy="381000"/>
              </a:xfrm>
              <a:prstGeom prst="line">
                <a:avLst/>
              </a:prstGeom>
              <a:ln w="28575">
                <a:solidFill>
                  <a:srgbClr val="E9CC8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F60FDD4E-54BB-EB44-8448-0D9E5397245A}"/>
                  </a:ext>
                </a:extLst>
              </p:cNvPr>
              <p:cNvCxnSpPr/>
              <p:nvPr/>
            </p:nvCxnSpPr>
            <p:spPr>
              <a:xfrm>
                <a:off x="8483783" y="1465548"/>
                <a:ext cx="0" cy="381000"/>
              </a:xfrm>
              <a:prstGeom prst="line">
                <a:avLst/>
              </a:prstGeom>
              <a:ln w="28575">
                <a:solidFill>
                  <a:srgbClr val="E9CC8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860A54E-5A0B-6D42-A1E4-ABAAAB86F7C2}"/>
                </a:ext>
              </a:extLst>
            </p:cNvPr>
            <p:cNvCxnSpPr>
              <a:cxnSpLocks/>
            </p:cNvCxnSpPr>
            <p:nvPr/>
          </p:nvCxnSpPr>
          <p:spPr>
            <a:xfrm>
              <a:off x="5301173" y="1465105"/>
              <a:ext cx="1032821" cy="0"/>
            </a:xfrm>
            <a:prstGeom prst="line">
              <a:avLst/>
            </a:prstGeom>
            <a:ln w="28575">
              <a:solidFill>
                <a:srgbClr val="E9CC8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862A9FB-8371-4244-A539-4C8B564D5C91}"/>
                </a:ext>
              </a:extLst>
            </p:cNvPr>
            <p:cNvCxnSpPr>
              <a:cxnSpLocks/>
            </p:cNvCxnSpPr>
            <p:nvPr/>
          </p:nvCxnSpPr>
          <p:spPr>
            <a:xfrm>
              <a:off x="6326707" y="1465105"/>
              <a:ext cx="2157076" cy="0"/>
            </a:xfrm>
            <a:prstGeom prst="line">
              <a:avLst/>
            </a:prstGeom>
            <a:ln w="28575">
              <a:solidFill>
                <a:srgbClr val="E9CC8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55F68D5-50A9-C349-A099-B4F7806977F6}"/>
              </a:ext>
            </a:extLst>
          </p:cNvPr>
          <p:cNvGrpSpPr/>
          <p:nvPr/>
        </p:nvGrpSpPr>
        <p:grpSpPr>
          <a:xfrm>
            <a:off x="4364471" y="2806085"/>
            <a:ext cx="4119312" cy="543756"/>
            <a:chOff x="4364471" y="1302792"/>
            <a:chExt cx="4119312" cy="543756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60354B89-9074-EC42-8D98-4A59264A5264}"/>
                </a:ext>
              </a:extLst>
            </p:cNvPr>
            <p:cNvGrpSpPr/>
            <p:nvPr/>
          </p:nvGrpSpPr>
          <p:grpSpPr>
            <a:xfrm>
              <a:off x="4364471" y="1302792"/>
              <a:ext cx="4119312" cy="543756"/>
              <a:chOff x="4364471" y="1302792"/>
              <a:chExt cx="4119312" cy="54375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B476B7A0-DC15-B042-9C37-8A282A831FC9}"/>
                  </a:ext>
                </a:extLst>
              </p:cNvPr>
              <p:cNvGrpSpPr/>
              <p:nvPr/>
            </p:nvGrpSpPr>
            <p:grpSpPr>
              <a:xfrm>
                <a:off x="4364471" y="1302792"/>
                <a:ext cx="1384264" cy="448406"/>
                <a:chOff x="4364471" y="1302792"/>
                <a:chExt cx="1384264" cy="448406"/>
              </a:xfrm>
            </p:grpSpPr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CAB9F828-4B82-9C43-B566-69D573AD1681}"/>
                    </a:ext>
                  </a:extLst>
                </p:cNvPr>
                <p:cNvSpPr/>
                <p:nvPr/>
              </p:nvSpPr>
              <p:spPr>
                <a:xfrm>
                  <a:off x="4375780" y="1302792"/>
                  <a:ext cx="506795" cy="448406"/>
                </a:xfrm>
                <a:prstGeom prst="ellipse">
                  <a:avLst/>
                </a:prstGeom>
                <a:solidFill>
                  <a:srgbClr val="00AC8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887A802E-E529-2347-B101-BD4D91D5281D}"/>
                    </a:ext>
                  </a:extLst>
                </p:cNvPr>
                <p:cNvSpPr txBox="1"/>
                <p:nvPr/>
              </p:nvSpPr>
              <p:spPr>
                <a:xfrm>
                  <a:off x="4364471" y="1340354"/>
                  <a:ext cx="138426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>
                      <a:solidFill>
                        <a:schemeClr val="bg1"/>
                      </a:solidFill>
                    </a:rPr>
                    <a:t>40A</a:t>
                  </a:r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p:grp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88D56A4C-DF21-9E4F-9FC6-4407630EC08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40728" y="1465105"/>
                <a:ext cx="447562" cy="0"/>
              </a:xfrm>
              <a:prstGeom prst="line">
                <a:avLst/>
              </a:prstGeom>
              <a:ln w="28575">
                <a:solidFill>
                  <a:srgbClr val="00AC8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ED40D2C3-A2AB-A448-A4FF-E49B45185A58}"/>
                  </a:ext>
                </a:extLst>
              </p:cNvPr>
              <p:cNvCxnSpPr/>
              <p:nvPr/>
            </p:nvCxnSpPr>
            <p:spPr>
              <a:xfrm>
                <a:off x="5303530" y="1465548"/>
                <a:ext cx="0" cy="381000"/>
              </a:xfrm>
              <a:prstGeom prst="line">
                <a:avLst/>
              </a:prstGeom>
              <a:ln w="28575">
                <a:solidFill>
                  <a:srgbClr val="00AC8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EEF15CC4-F430-1D46-9D79-C5DD6DEFEC3D}"/>
                  </a:ext>
                </a:extLst>
              </p:cNvPr>
              <p:cNvCxnSpPr/>
              <p:nvPr/>
            </p:nvCxnSpPr>
            <p:spPr>
              <a:xfrm>
                <a:off x="6333994" y="1465548"/>
                <a:ext cx="0" cy="381000"/>
              </a:xfrm>
              <a:prstGeom prst="line">
                <a:avLst/>
              </a:prstGeom>
              <a:ln w="28575">
                <a:solidFill>
                  <a:srgbClr val="00AC8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82E11121-06B2-3C42-BB92-A974DA61229F}"/>
                  </a:ext>
                </a:extLst>
              </p:cNvPr>
              <p:cNvCxnSpPr/>
              <p:nvPr/>
            </p:nvCxnSpPr>
            <p:spPr>
              <a:xfrm>
                <a:off x="7439364" y="1465548"/>
                <a:ext cx="0" cy="381000"/>
              </a:xfrm>
              <a:prstGeom prst="line">
                <a:avLst/>
              </a:prstGeom>
              <a:ln w="28575">
                <a:solidFill>
                  <a:srgbClr val="E9CC8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9A4E0AC4-FA39-6649-B6B1-F287D9DFF947}"/>
                  </a:ext>
                </a:extLst>
              </p:cNvPr>
              <p:cNvCxnSpPr/>
              <p:nvPr/>
            </p:nvCxnSpPr>
            <p:spPr>
              <a:xfrm>
                <a:off x="8483783" y="1465548"/>
                <a:ext cx="0" cy="381000"/>
              </a:xfrm>
              <a:prstGeom prst="line">
                <a:avLst/>
              </a:prstGeom>
              <a:ln w="28575">
                <a:solidFill>
                  <a:srgbClr val="E9CC8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2E2CA9A-84EE-1649-8E7E-FEB601FC50A4}"/>
                </a:ext>
              </a:extLst>
            </p:cNvPr>
            <p:cNvCxnSpPr>
              <a:cxnSpLocks/>
            </p:cNvCxnSpPr>
            <p:nvPr/>
          </p:nvCxnSpPr>
          <p:spPr>
            <a:xfrm>
              <a:off x="5301173" y="1465105"/>
              <a:ext cx="1032821" cy="0"/>
            </a:xfrm>
            <a:prstGeom prst="line">
              <a:avLst/>
            </a:prstGeom>
            <a:ln w="28575">
              <a:solidFill>
                <a:srgbClr val="00AC8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C16AB2F-C157-F34A-A16F-AADDA0C15A13}"/>
                </a:ext>
              </a:extLst>
            </p:cNvPr>
            <p:cNvCxnSpPr>
              <a:cxnSpLocks/>
            </p:cNvCxnSpPr>
            <p:nvPr/>
          </p:nvCxnSpPr>
          <p:spPr>
            <a:xfrm>
              <a:off x="6326707" y="1465105"/>
              <a:ext cx="2157076" cy="0"/>
            </a:xfrm>
            <a:prstGeom prst="line">
              <a:avLst/>
            </a:prstGeom>
            <a:ln w="28575">
              <a:solidFill>
                <a:srgbClr val="E9CC8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EB90F41-811B-8F4E-BCD3-24B3CB370204}"/>
              </a:ext>
            </a:extLst>
          </p:cNvPr>
          <p:cNvGrpSpPr/>
          <p:nvPr/>
        </p:nvGrpSpPr>
        <p:grpSpPr>
          <a:xfrm>
            <a:off x="4364471" y="4392647"/>
            <a:ext cx="4119312" cy="543756"/>
            <a:chOff x="4364471" y="1302792"/>
            <a:chExt cx="4119312" cy="543756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178DE123-4BF7-2F4A-9E3D-4DDB5E22490E}"/>
                </a:ext>
              </a:extLst>
            </p:cNvPr>
            <p:cNvGrpSpPr/>
            <p:nvPr/>
          </p:nvGrpSpPr>
          <p:grpSpPr>
            <a:xfrm>
              <a:off x="4364471" y="1302792"/>
              <a:ext cx="4119312" cy="543756"/>
              <a:chOff x="4364471" y="1302792"/>
              <a:chExt cx="4119312" cy="543756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1F36A996-B34D-064D-89F9-EC54D889F3DB}"/>
                  </a:ext>
                </a:extLst>
              </p:cNvPr>
              <p:cNvGrpSpPr/>
              <p:nvPr/>
            </p:nvGrpSpPr>
            <p:grpSpPr>
              <a:xfrm>
                <a:off x="4364471" y="1302792"/>
                <a:ext cx="1384264" cy="448406"/>
                <a:chOff x="4364471" y="1302792"/>
                <a:chExt cx="1384264" cy="448406"/>
              </a:xfrm>
            </p:grpSpPr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43B08398-FF78-FF42-A044-97A0AEDD5E5F}"/>
                    </a:ext>
                  </a:extLst>
                </p:cNvPr>
                <p:cNvSpPr/>
                <p:nvPr/>
              </p:nvSpPr>
              <p:spPr>
                <a:xfrm>
                  <a:off x="4375780" y="1302792"/>
                  <a:ext cx="506795" cy="448406"/>
                </a:xfrm>
                <a:prstGeom prst="ellipse">
                  <a:avLst/>
                </a:prstGeom>
                <a:solidFill>
                  <a:srgbClr val="00AC8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7ED5E306-3FA1-7741-8144-0C95A5F76B18}"/>
                    </a:ext>
                  </a:extLst>
                </p:cNvPr>
                <p:cNvSpPr txBox="1"/>
                <p:nvPr/>
              </p:nvSpPr>
              <p:spPr>
                <a:xfrm>
                  <a:off x="4364471" y="1340354"/>
                  <a:ext cx="138426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>
                      <a:solidFill>
                        <a:schemeClr val="bg1"/>
                      </a:solidFill>
                    </a:rPr>
                    <a:t>40A</a:t>
                  </a:r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p:grp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5C108E1D-A5A8-0346-A082-8A8AF6D6B9A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40728" y="1465105"/>
                <a:ext cx="447562" cy="0"/>
              </a:xfrm>
              <a:prstGeom prst="line">
                <a:avLst/>
              </a:prstGeom>
              <a:ln w="28575">
                <a:solidFill>
                  <a:srgbClr val="00AC8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E8F7368A-7A50-6249-A4BB-D081975F2664}"/>
                  </a:ext>
                </a:extLst>
              </p:cNvPr>
              <p:cNvCxnSpPr/>
              <p:nvPr/>
            </p:nvCxnSpPr>
            <p:spPr>
              <a:xfrm>
                <a:off x="5303530" y="1465548"/>
                <a:ext cx="0" cy="381000"/>
              </a:xfrm>
              <a:prstGeom prst="line">
                <a:avLst/>
              </a:prstGeom>
              <a:ln w="28575">
                <a:solidFill>
                  <a:srgbClr val="00AC8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7F83AFFE-D957-F74D-BDB3-CFA749A07899}"/>
                  </a:ext>
                </a:extLst>
              </p:cNvPr>
              <p:cNvCxnSpPr/>
              <p:nvPr/>
            </p:nvCxnSpPr>
            <p:spPr>
              <a:xfrm>
                <a:off x="6333994" y="1465548"/>
                <a:ext cx="0" cy="381000"/>
              </a:xfrm>
              <a:prstGeom prst="line">
                <a:avLst/>
              </a:prstGeom>
              <a:ln w="28575">
                <a:solidFill>
                  <a:srgbClr val="00AC8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78D85D4E-E1A2-CF48-9209-1376E6FC1B73}"/>
                  </a:ext>
                </a:extLst>
              </p:cNvPr>
              <p:cNvCxnSpPr/>
              <p:nvPr/>
            </p:nvCxnSpPr>
            <p:spPr>
              <a:xfrm>
                <a:off x="7439364" y="1465548"/>
                <a:ext cx="0" cy="381000"/>
              </a:xfrm>
              <a:prstGeom prst="line">
                <a:avLst/>
              </a:prstGeom>
              <a:ln w="28575">
                <a:solidFill>
                  <a:srgbClr val="00AC8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79813AF6-C726-8046-86C4-8312F054A998}"/>
                  </a:ext>
                </a:extLst>
              </p:cNvPr>
              <p:cNvCxnSpPr/>
              <p:nvPr/>
            </p:nvCxnSpPr>
            <p:spPr>
              <a:xfrm>
                <a:off x="8483783" y="1465548"/>
                <a:ext cx="0" cy="381000"/>
              </a:xfrm>
              <a:prstGeom prst="line">
                <a:avLst/>
              </a:prstGeom>
              <a:ln w="28575">
                <a:solidFill>
                  <a:srgbClr val="00AC8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FF3F1DE-0A80-CF4A-B532-F21C62CD657F}"/>
                </a:ext>
              </a:extLst>
            </p:cNvPr>
            <p:cNvCxnSpPr>
              <a:cxnSpLocks/>
            </p:cNvCxnSpPr>
            <p:nvPr/>
          </p:nvCxnSpPr>
          <p:spPr>
            <a:xfrm>
              <a:off x="5301173" y="1465105"/>
              <a:ext cx="1032821" cy="0"/>
            </a:xfrm>
            <a:prstGeom prst="line">
              <a:avLst/>
            </a:prstGeom>
            <a:ln w="28575">
              <a:solidFill>
                <a:srgbClr val="00AC8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7C20275-9513-804F-B786-3A7A72605736}"/>
                </a:ext>
              </a:extLst>
            </p:cNvPr>
            <p:cNvCxnSpPr>
              <a:cxnSpLocks/>
            </p:cNvCxnSpPr>
            <p:nvPr/>
          </p:nvCxnSpPr>
          <p:spPr>
            <a:xfrm>
              <a:off x="6326707" y="1465105"/>
              <a:ext cx="2157076" cy="0"/>
            </a:xfrm>
            <a:prstGeom prst="line">
              <a:avLst/>
            </a:prstGeom>
            <a:ln w="28575">
              <a:solidFill>
                <a:srgbClr val="00AC8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Content Placeholder 1">
            <a:extLst>
              <a:ext uri="{FF2B5EF4-FFF2-40B4-BE49-F238E27FC236}">
                <a16:creationId xmlns:a16="http://schemas.microsoft.com/office/drawing/2014/main" id="{73C2031D-A9E1-D047-BA7A-41A222B693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9695" y="1481316"/>
            <a:ext cx="4194477" cy="13674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Definition: Multiple charging stations share the same electrical circuit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1F230F3-D23E-654D-BBB5-C3ECE621C392}"/>
              </a:ext>
            </a:extLst>
          </p:cNvPr>
          <p:cNvGrpSpPr/>
          <p:nvPr/>
        </p:nvGrpSpPr>
        <p:grpSpPr>
          <a:xfrm>
            <a:off x="4840727" y="1588687"/>
            <a:ext cx="4079763" cy="4313531"/>
            <a:chOff x="6459562" y="1436564"/>
            <a:chExt cx="4079763" cy="4313531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CC795DA6-D311-D44D-9DF7-1AE2A38FC2EE}"/>
                </a:ext>
              </a:extLst>
            </p:cNvPr>
            <p:cNvGrpSpPr/>
            <p:nvPr/>
          </p:nvGrpSpPr>
          <p:grpSpPr>
            <a:xfrm>
              <a:off x="6459563" y="4594047"/>
              <a:ext cx="897759" cy="1156048"/>
              <a:chOff x="542777" y="2567451"/>
              <a:chExt cx="1199273" cy="1998142"/>
            </a:xfrm>
          </p:grpSpPr>
          <p:pic>
            <p:nvPicPr>
              <p:cNvPr id="77" name="Picture 76">
                <a:extLst>
                  <a:ext uri="{FF2B5EF4-FFF2-40B4-BE49-F238E27FC236}">
                    <a16:creationId xmlns:a16="http://schemas.microsoft.com/office/drawing/2014/main" id="{7C9FB4B6-C888-2C4B-95BC-C7AA3DBE42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89318" y="2567451"/>
                <a:ext cx="1052732" cy="1359779"/>
              </a:xfrm>
              <a:prstGeom prst="rect">
                <a:avLst/>
              </a:prstGeom>
            </p:spPr>
          </p:pic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E7A0B7E7-AC11-2949-9FC2-211B73D1C381}"/>
                  </a:ext>
                </a:extLst>
              </p:cNvPr>
              <p:cNvSpPr txBox="1"/>
              <p:nvPr/>
            </p:nvSpPr>
            <p:spPr>
              <a:xfrm>
                <a:off x="542777" y="3927230"/>
                <a:ext cx="1195754" cy="6383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b="1" dirty="0">
                    <a:solidFill>
                      <a:srgbClr val="00AC84"/>
                    </a:solidFill>
                    <a:latin typeface="Century Gothic" panose="020B0502020202020204" pitchFamily="34" charset="0"/>
                  </a:rPr>
                  <a:t>1.9kW</a:t>
                </a:r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58BCF17A-F93A-C849-8E59-D689385C7AA6}"/>
                </a:ext>
              </a:extLst>
            </p:cNvPr>
            <p:cNvGrpSpPr/>
            <p:nvPr/>
          </p:nvGrpSpPr>
          <p:grpSpPr>
            <a:xfrm>
              <a:off x="7505257" y="4591040"/>
              <a:ext cx="897759" cy="1156048"/>
              <a:chOff x="542777" y="2567451"/>
              <a:chExt cx="1199273" cy="1998142"/>
            </a:xfrm>
          </p:grpSpPr>
          <p:pic>
            <p:nvPicPr>
              <p:cNvPr id="75" name="Picture 74">
                <a:extLst>
                  <a:ext uri="{FF2B5EF4-FFF2-40B4-BE49-F238E27FC236}">
                    <a16:creationId xmlns:a16="http://schemas.microsoft.com/office/drawing/2014/main" id="{34307776-7641-3D47-B658-0EC2EF77F7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89318" y="2567451"/>
                <a:ext cx="1052732" cy="1359779"/>
              </a:xfrm>
              <a:prstGeom prst="rect">
                <a:avLst/>
              </a:prstGeom>
            </p:spPr>
          </p:pic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ACC5A749-8096-3545-8669-FAC537678BE0}"/>
                  </a:ext>
                </a:extLst>
              </p:cNvPr>
              <p:cNvSpPr txBox="1"/>
              <p:nvPr/>
            </p:nvSpPr>
            <p:spPr>
              <a:xfrm>
                <a:off x="542777" y="3927230"/>
                <a:ext cx="1195754" cy="6383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b="1" dirty="0">
                    <a:solidFill>
                      <a:srgbClr val="00AC84"/>
                    </a:solidFill>
                    <a:latin typeface="Century Gothic" panose="020B0502020202020204" pitchFamily="34" charset="0"/>
                  </a:rPr>
                  <a:t>1.9kW</a:t>
                </a:r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1231F0D4-4905-B048-B484-C5871073B99C}"/>
                </a:ext>
              </a:extLst>
            </p:cNvPr>
            <p:cNvGrpSpPr/>
            <p:nvPr/>
          </p:nvGrpSpPr>
          <p:grpSpPr>
            <a:xfrm>
              <a:off x="8554470" y="4591040"/>
              <a:ext cx="897759" cy="1156048"/>
              <a:chOff x="542777" y="2567451"/>
              <a:chExt cx="1199273" cy="1998142"/>
            </a:xfrm>
          </p:grpSpPr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06893621-AD57-1D49-A80E-69A207C060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89318" y="2567451"/>
                <a:ext cx="1052732" cy="1359779"/>
              </a:xfrm>
              <a:prstGeom prst="rect">
                <a:avLst/>
              </a:prstGeom>
            </p:spPr>
          </p:pic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D59C73B0-3AC4-DA48-B068-E0E2303E803A}"/>
                  </a:ext>
                </a:extLst>
              </p:cNvPr>
              <p:cNvSpPr txBox="1"/>
              <p:nvPr/>
            </p:nvSpPr>
            <p:spPr>
              <a:xfrm>
                <a:off x="542777" y="3927230"/>
                <a:ext cx="1195754" cy="6383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b="1" dirty="0">
                    <a:solidFill>
                      <a:srgbClr val="00AC84"/>
                    </a:solidFill>
                    <a:latin typeface="Century Gothic" panose="020B0502020202020204" pitchFamily="34" charset="0"/>
                  </a:rPr>
                  <a:t>1.9kW</a:t>
                </a:r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576B5529-8CDC-CB48-A63C-5D6E6903D5AE}"/>
                </a:ext>
              </a:extLst>
            </p:cNvPr>
            <p:cNvGrpSpPr/>
            <p:nvPr/>
          </p:nvGrpSpPr>
          <p:grpSpPr>
            <a:xfrm>
              <a:off x="9596645" y="4594047"/>
              <a:ext cx="897759" cy="1156048"/>
              <a:chOff x="542777" y="2567451"/>
              <a:chExt cx="1199273" cy="1998142"/>
            </a:xfrm>
          </p:grpSpPr>
          <p:pic>
            <p:nvPicPr>
              <p:cNvPr id="71" name="Picture 70">
                <a:extLst>
                  <a:ext uri="{FF2B5EF4-FFF2-40B4-BE49-F238E27FC236}">
                    <a16:creationId xmlns:a16="http://schemas.microsoft.com/office/drawing/2014/main" id="{4D34CFF0-9D0B-6741-9B70-C21B30193D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89318" y="2567451"/>
                <a:ext cx="1052732" cy="1359779"/>
              </a:xfrm>
              <a:prstGeom prst="rect">
                <a:avLst/>
              </a:prstGeom>
            </p:spPr>
          </p:pic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61CFB095-EEC7-D044-BC97-AA4CA5FEE432}"/>
                  </a:ext>
                </a:extLst>
              </p:cNvPr>
              <p:cNvSpPr txBox="1"/>
              <p:nvPr/>
            </p:nvSpPr>
            <p:spPr>
              <a:xfrm>
                <a:off x="542777" y="3927230"/>
                <a:ext cx="1195754" cy="6383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b="1" dirty="0">
                    <a:solidFill>
                      <a:srgbClr val="00AC84"/>
                    </a:solidFill>
                    <a:latin typeface="Century Gothic" panose="020B0502020202020204" pitchFamily="34" charset="0"/>
                  </a:rPr>
                  <a:t>1.9kW</a:t>
                </a:r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C9888285-3793-7A41-B7D5-89684E0ECDFF}"/>
                </a:ext>
              </a:extLst>
            </p:cNvPr>
            <p:cNvGrpSpPr/>
            <p:nvPr/>
          </p:nvGrpSpPr>
          <p:grpSpPr>
            <a:xfrm>
              <a:off x="6459563" y="3013802"/>
              <a:ext cx="897759" cy="1156048"/>
              <a:chOff x="542777" y="2567451"/>
              <a:chExt cx="1199273" cy="1998140"/>
            </a:xfrm>
          </p:grpSpPr>
          <p:pic>
            <p:nvPicPr>
              <p:cNvPr id="69" name="Picture 68">
                <a:extLst>
                  <a:ext uri="{FF2B5EF4-FFF2-40B4-BE49-F238E27FC236}">
                    <a16:creationId xmlns:a16="http://schemas.microsoft.com/office/drawing/2014/main" id="{CE3663AA-3B40-4C4E-86AC-B947C9FF6F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89318" y="2567451"/>
                <a:ext cx="1052732" cy="1359779"/>
              </a:xfrm>
              <a:prstGeom prst="rect">
                <a:avLst/>
              </a:prstGeom>
            </p:spPr>
          </p:pic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05390007-D306-DC48-A9DB-B21828670BAC}"/>
                  </a:ext>
                </a:extLst>
              </p:cNvPr>
              <p:cNvSpPr txBox="1"/>
              <p:nvPr/>
            </p:nvSpPr>
            <p:spPr>
              <a:xfrm>
                <a:off x="542777" y="3927229"/>
                <a:ext cx="1195754" cy="6383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b="1" dirty="0">
                    <a:solidFill>
                      <a:srgbClr val="00AC84"/>
                    </a:solidFill>
                    <a:latin typeface="Century Gothic" panose="020B0502020202020204" pitchFamily="34" charset="0"/>
                  </a:rPr>
                  <a:t>3.8kW</a:t>
                </a:r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813C9634-BB57-334F-B33B-4867D438830F}"/>
                </a:ext>
              </a:extLst>
            </p:cNvPr>
            <p:cNvGrpSpPr/>
            <p:nvPr/>
          </p:nvGrpSpPr>
          <p:grpSpPr>
            <a:xfrm>
              <a:off x="7505257" y="3010795"/>
              <a:ext cx="897759" cy="1156048"/>
              <a:chOff x="542777" y="2567451"/>
              <a:chExt cx="1199273" cy="1998140"/>
            </a:xfrm>
          </p:grpSpPr>
          <p:pic>
            <p:nvPicPr>
              <p:cNvPr id="67" name="Picture 66">
                <a:extLst>
                  <a:ext uri="{FF2B5EF4-FFF2-40B4-BE49-F238E27FC236}">
                    <a16:creationId xmlns:a16="http://schemas.microsoft.com/office/drawing/2014/main" id="{BB0113F4-B678-514C-91B8-8C60C8FB99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89318" y="2567451"/>
                <a:ext cx="1052732" cy="1359779"/>
              </a:xfrm>
              <a:prstGeom prst="rect">
                <a:avLst/>
              </a:prstGeom>
            </p:spPr>
          </p:pic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0ABE24A4-6560-AE4A-AE50-6705ACF459C6}"/>
                  </a:ext>
                </a:extLst>
              </p:cNvPr>
              <p:cNvSpPr txBox="1"/>
              <p:nvPr/>
            </p:nvSpPr>
            <p:spPr>
              <a:xfrm>
                <a:off x="542777" y="3927229"/>
                <a:ext cx="1195754" cy="6383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b="1" dirty="0">
                    <a:solidFill>
                      <a:srgbClr val="00AC84"/>
                    </a:solidFill>
                    <a:latin typeface="Century Gothic" panose="020B0502020202020204" pitchFamily="34" charset="0"/>
                  </a:rPr>
                  <a:t>3.8kW</a:t>
                </a:r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A730E5A1-F15F-AC49-8E20-70B607C3D223}"/>
                </a:ext>
              </a:extLst>
            </p:cNvPr>
            <p:cNvGrpSpPr/>
            <p:nvPr/>
          </p:nvGrpSpPr>
          <p:grpSpPr>
            <a:xfrm>
              <a:off x="6459562" y="1439571"/>
              <a:ext cx="955181" cy="1156048"/>
              <a:chOff x="542776" y="2567451"/>
              <a:chExt cx="1275981" cy="1998140"/>
            </a:xfrm>
          </p:grpSpPr>
          <p:pic>
            <p:nvPicPr>
              <p:cNvPr id="65" name="Picture 64">
                <a:extLst>
                  <a:ext uri="{FF2B5EF4-FFF2-40B4-BE49-F238E27FC236}">
                    <a16:creationId xmlns:a16="http://schemas.microsoft.com/office/drawing/2014/main" id="{9EEB7F29-291A-F449-994D-3EC7C8CD2F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89318" y="2567451"/>
                <a:ext cx="1052731" cy="1359779"/>
              </a:xfrm>
              <a:prstGeom prst="rect">
                <a:avLst/>
              </a:prstGeom>
            </p:spPr>
          </p:pic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C4BB36CF-14FA-DC46-9F0E-EDB9DED2B562}"/>
                  </a:ext>
                </a:extLst>
              </p:cNvPr>
              <p:cNvSpPr txBox="1"/>
              <p:nvPr/>
            </p:nvSpPr>
            <p:spPr>
              <a:xfrm>
                <a:off x="542776" y="3927229"/>
                <a:ext cx="1275981" cy="6383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b="1" dirty="0">
                    <a:solidFill>
                      <a:srgbClr val="00AC84"/>
                    </a:solidFill>
                    <a:latin typeface="Century Gothic" panose="020B0502020202020204" pitchFamily="34" charset="0"/>
                  </a:rPr>
                  <a:t>7.7kW</a:t>
                </a:r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367B4116-1DB1-874A-8984-0E663F3F005E}"/>
                </a:ext>
              </a:extLst>
            </p:cNvPr>
            <p:cNvGrpSpPr/>
            <p:nvPr/>
          </p:nvGrpSpPr>
          <p:grpSpPr>
            <a:xfrm>
              <a:off x="7505257" y="1436564"/>
              <a:ext cx="897759" cy="1027865"/>
              <a:chOff x="542777" y="2567451"/>
              <a:chExt cx="1199273" cy="1776586"/>
            </a:xfrm>
          </p:grpSpPr>
          <p:pic>
            <p:nvPicPr>
              <p:cNvPr id="63" name="Picture 62">
                <a:extLst>
                  <a:ext uri="{FF2B5EF4-FFF2-40B4-BE49-F238E27FC236}">
                    <a16:creationId xmlns:a16="http://schemas.microsoft.com/office/drawing/2014/main" id="{6F03375B-B5EF-AE42-84B3-0901DECF6E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689318" y="2567451"/>
                <a:ext cx="1052732" cy="1359779"/>
              </a:xfrm>
              <a:prstGeom prst="rect">
                <a:avLst/>
              </a:prstGeom>
            </p:spPr>
          </p:pic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FEB877BE-86FD-3F4B-BAE3-B370EF77C325}"/>
                  </a:ext>
                </a:extLst>
              </p:cNvPr>
              <p:cNvSpPr txBox="1"/>
              <p:nvPr/>
            </p:nvSpPr>
            <p:spPr>
              <a:xfrm>
                <a:off x="542777" y="3927230"/>
                <a:ext cx="1195754" cy="4168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GB" b="1">
                  <a:solidFill>
                    <a:srgbClr val="ABB1AA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CBB0A1B2-BB37-3046-9EA7-D62FD768B3F9}"/>
                </a:ext>
              </a:extLst>
            </p:cNvPr>
            <p:cNvGrpSpPr/>
            <p:nvPr/>
          </p:nvGrpSpPr>
          <p:grpSpPr>
            <a:xfrm>
              <a:off x="8591150" y="1436564"/>
              <a:ext cx="897759" cy="1027865"/>
              <a:chOff x="542777" y="2567451"/>
              <a:chExt cx="1199273" cy="1776586"/>
            </a:xfrm>
          </p:grpSpPr>
          <p:pic>
            <p:nvPicPr>
              <p:cNvPr id="61" name="Picture 60">
                <a:extLst>
                  <a:ext uri="{FF2B5EF4-FFF2-40B4-BE49-F238E27FC236}">
                    <a16:creationId xmlns:a16="http://schemas.microsoft.com/office/drawing/2014/main" id="{0C77A257-7392-D84B-868E-EDA9830342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689318" y="2567451"/>
                <a:ext cx="1052732" cy="1359779"/>
              </a:xfrm>
              <a:prstGeom prst="rect">
                <a:avLst/>
              </a:prstGeom>
            </p:spPr>
          </p:pic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867B1573-2F0A-D645-A85F-53E914B299CB}"/>
                  </a:ext>
                </a:extLst>
              </p:cNvPr>
              <p:cNvSpPr txBox="1"/>
              <p:nvPr/>
            </p:nvSpPr>
            <p:spPr>
              <a:xfrm>
                <a:off x="542777" y="3927230"/>
                <a:ext cx="1195754" cy="4168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GB" b="1">
                  <a:solidFill>
                    <a:srgbClr val="ABB1AA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C1CDA6E9-4925-8A40-A93C-6FAA40B6B655}"/>
                </a:ext>
              </a:extLst>
            </p:cNvPr>
            <p:cNvGrpSpPr/>
            <p:nvPr/>
          </p:nvGrpSpPr>
          <p:grpSpPr>
            <a:xfrm>
              <a:off x="9644200" y="1436564"/>
              <a:ext cx="895125" cy="1027865"/>
              <a:chOff x="542777" y="2567451"/>
              <a:chExt cx="1195754" cy="1776586"/>
            </a:xfrm>
          </p:grpSpPr>
          <p:pic>
            <p:nvPicPr>
              <p:cNvPr id="59" name="Picture 58">
                <a:extLst>
                  <a:ext uri="{FF2B5EF4-FFF2-40B4-BE49-F238E27FC236}">
                    <a16:creationId xmlns:a16="http://schemas.microsoft.com/office/drawing/2014/main" id="{0452D669-D9AB-D643-8953-DD8408206A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689319" y="2567451"/>
                <a:ext cx="989205" cy="1359778"/>
              </a:xfrm>
              <a:prstGeom prst="rect">
                <a:avLst/>
              </a:prstGeom>
            </p:spPr>
          </p:pic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29367751-B0E6-2A43-9294-CF64BC529CDF}"/>
                  </a:ext>
                </a:extLst>
              </p:cNvPr>
              <p:cNvSpPr txBox="1"/>
              <p:nvPr/>
            </p:nvSpPr>
            <p:spPr>
              <a:xfrm>
                <a:off x="542777" y="3927230"/>
                <a:ext cx="1195754" cy="4168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GB" b="1">
                  <a:solidFill>
                    <a:srgbClr val="ABB1AA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7B20B648-16F0-644A-9E2E-27AF53712C21}"/>
                </a:ext>
              </a:extLst>
            </p:cNvPr>
            <p:cNvGrpSpPr/>
            <p:nvPr/>
          </p:nvGrpSpPr>
          <p:grpSpPr>
            <a:xfrm>
              <a:off x="8591150" y="3013802"/>
              <a:ext cx="897759" cy="1027865"/>
              <a:chOff x="542777" y="2567451"/>
              <a:chExt cx="1199273" cy="1776586"/>
            </a:xfrm>
          </p:grpSpPr>
          <p:pic>
            <p:nvPicPr>
              <p:cNvPr id="57" name="Picture 56">
                <a:extLst>
                  <a:ext uri="{FF2B5EF4-FFF2-40B4-BE49-F238E27FC236}">
                    <a16:creationId xmlns:a16="http://schemas.microsoft.com/office/drawing/2014/main" id="{17F4924B-C9B1-5F4E-B261-DCF90FE486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689318" y="2567451"/>
                <a:ext cx="1052732" cy="1359779"/>
              </a:xfrm>
              <a:prstGeom prst="rect">
                <a:avLst/>
              </a:prstGeom>
            </p:spPr>
          </p:pic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4FA5555A-3F73-4D43-A182-C8C38FFA6504}"/>
                  </a:ext>
                </a:extLst>
              </p:cNvPr>
              <p:cNvSpPr txBox="1"/>
              <p:nvPr/>
            </p:nvSpPr>
            <p:spPr>
              <a:xfrm>
                <a:off x="542777" y="3927230"/>
                <a:ext cx="1195754" cy="4168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GB" b="1">
                  <a:solidFill>
                    <a:srgbClr val="ABB1AA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F7711EC9-75AB-F84B-95B3-71B004C9593F}"/>
                </a:ext>
              </a:extLst>
            </p:cNvPr>
            <p:cNvGrpSpPr/>
            <p:nvPr/>
          </p:nvGrpSpPr>
          <p:grpSpPr>
            <a:xfrm>
              <a:off x="9644200" y="3013802"/>
              <a:ext cx="895125" cy="1027865"/>
              <a:chOff x="542777" y="2567451"/>
              <a:chExt cx="1195754" cy="1776586"/>
            </a:xfrm>
          </p:grpSpPr>
          <p:pic>
            <p:nvPicPr>
              <p:cNvPr id="55" name="Picture 54">
                <a:extLst>
                  <a:ext uri="{FF2B5EF4-FFF2-40B4-BE49-F238E27FC236}">
                    <a16:creationId xmlns:a16="http://schemas.microsoft.com/office/drawing/2014/main" id="{5E751E89-1182-4546-AE60-E984CD1C30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689319" y="2567451"/>
                <a:ext cx="989205" cy="1359778"/>
              </a:xfrm>
              <a:prstGeom prst="rect">
                <a:avLst/>
              </a:prstGeom>
            </p:spPr>
          </p:pic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7E6ED22A-88DA-C84C-87D5-221A7D77D769}"/>
                  </a:ext>
                </a:extLst>
              </p:cNvPr>
              <p:cNvSpPr txBox="1"/>
              <p:nvPr/>
            </p:nvSpPr>
            <p:spPr>
              <a:xfrm>
                <a:off x="542777" y="3927230"/>
                <a:ext cx="1195754" cy="4168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GB" b="1">
                  <a:solidFill>
                    <a:srgbClr val="ABB1AA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  <p:sp>
        <p:nvSpPr>
          <p:cNvPr id="79" name="TextBox 78">
            <a:extLst>
              <a:ext uri="{FF2B5EF4-FFF2-40B4-BE49-F238E27FC236}">
                <a16:creationId xmlns:a16="http://schemas.microsoft.com/office/drawing/2014/main" id="{3B2D3B10-6662-DE47-A0C4-3C3ACFFCC572}"/>
              </a:ext>
            </a:extLst>
          </p:cNvPr>
          <p:cNvSpPr txBox="1"/>
          <p:nvPr/>
        </p:nvSpPr>
        <p:spPr>
          <a:xfrm>
            <a:off x="9538095" y="1588687"/>
            <a:ext cx="26539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AC84"/>
                </a:solidFill>
              </a:rPr>
              <a:t>When one EV is actively charging, all circuit power is delivered to that station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B225EA39-3091-0D41-9FE7-652282F4D52A}"/>
              </a:ext>
            </a:extLst>
          </p:cNvPr>
          <p:cNvSpPr txBox="1"/>
          <p:nvPr/>
        </p:nvSpPr>
        <p:spPr>
          <a:xfrm>
            <a:off x="9507563" y="3939628"/>
            <a:ext cx="2861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AC84"/>
                </a:solidFill>
              </a:rPr>
              <a:t>Power is divided evenly as additional EVs are actively charging on the same circuit</a:t>
            </a:r>
          </a:p>
        </p:txBody>
      </p:sp>
      <p:sp>
        <p:nvSpPr>
          <p:cNvPr id="81" name="Right Brace 80">
            <a:extLst>
              <a:ext uri="{FF2B5EF4-FFF2-40B4-BE49-F238E27FC236}">
                <a16:creationId xmlns:a16="http://schemas.microsoft.com/office/drawing/2014/main" id="{7926B163-50C5-A942-80AD-3FF9A520277C}"/>
              </a:ext>
            </a:extLst>
          </p:cNvPr>
          <p:cNvSpPr/>
          <p:nvPr/>
        </p:nvSpPr>
        <p:spPr>
          <a:xfrm>
            <a:off x="9075781" y="2789016"/>
            <a:ext cx="309657" cy="3124644"/>
          </a:xfrm>
          <a:prstGeom prst="rightBrace">
            <a:avLst>
              <a:gd name="adj1" fmla="val 41144"/>
              <a:gd name="adj2" fmla="val 50000"/>
            </a:avLst>
          </a:prstGeom>
          <a:ln w="19050">
            <a:solidFill>
              <a:srgbClr val="00AC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ight Brace 81">
            <a:extLst>
              <a:ext uri="{FF2B5EF4-FFF2-40B4-BE49-F238E27FC236}">
                <a16:creationId xmlns:a16="http://schemas.microsoft.com/office/drawing/2014/main" id="{8F3B631B-2E22-624A-977E-E27681D07F2A}"/>
              </a:ext>
            </a:extLst>
          </p:cNvPr>
          <p:cNvSpPr/>
          <p:nvPr/>
        </p:nvSpPr>
        <p:spPr>
          <a:xfrm>
            <a:off x="9075781" y="1465105"/>
            <a:ext cx="309657" cy="1046912"/>
          </a:xfrm>
          <a:prstGeom prst="rightBrace">
            <a:avLst>
              <a:gd name="adj1" fmla="val 20637"/>
              <a:gd name="adj2" fmla="val 50000"/>
            </a:avLst>
          </a:prstGeom>
          <a:ln w="19050">
            <a:solidFill>
              <a:srgbClr val="00AC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3" name="Picture 14" descr="Icon&#10;&#10;Description automatically generated">
            <a:extLst>
              <a:ext uri="{FF2B5EF4-FFF2-40B4-BE49-F238E27FC236}">
                <a16:creationId xmlns:a16="http://schemas.microsoft.com/office/drawing/2014/main" id="{8832BD05-3650-5249-9AFE-0C334E528A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282" y="3225253"/>
            <a:ext cx="1428750" cy="1428750"/>
          </a:xfrm>
          <a:prstGeom prst="rect">
            <a:avLst/>
          </a:prstGeom>
        </p:spPr>
      </p:pic>
      <p:sp>
        <p:nvSpPr>
          <p:cNvPr id="84" name="Rectangle 83">
            <a:extLst>
              <a:ext uri="{FF2B5EF4-FFF2-40B4-BE49-F238E27FC236}">
                <a16:creationId xmlns:a16="http://schemas.microsoft.com/office/drawing/2014/main" id="{0A711F75-4E03-B744-9BBF-B59388D9D449}"/>
              </a:ext>
            </a:extLst>
          </p:cNvPr>
          <p:cNvSpPr/>
          <p:nvPr/>
        </p:nvSpPr>
        <p:spPr>
          <a:xfrm>
            <a:off x="2263884" y="3292939"/>
            <a:ext cx="1779429" cy="116605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cs typeface="Calibri"/>
              </a:rPr>
              <a:t>Circuit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cs typeface="Calibri"/>
              </a:rPr>
              <a:t>40A (32A draw), 240V,  7.68 kW available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735E1759-B78B-8640-9DA1-F2E228880344}"/>
              </a:ext>
            </a:extLst>
          </p:cNvPr>
          <p:cNvSpPr txBox="1"/>
          <p:nvPr/>
        </p:nvSpPr>
        <p:spPr>
          <a:xfrm>
            <a:off x="450042" y="4840158"/>
            <a:ext cx="2513242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Unmanaged EVSE load = 160A, 28.8K </a:t>
            </a:r>
            <a:br>
              <a:rPr lang="en-US" dirty="0">
                <a:cs typeface="Calibri"/>
              </a:rPr>
            </a:br>
            <a:r>
              <a:rPr lang="en-US" dirty="0">
                <a:cs typeface="Calibri"/>
              </a:rPr>
              <a:t>(4x oversubscription)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BAD834CB-FC41-9D45-96E8-9AF7446844A5}"/>
              </a:ext>
            </a:extLst>
          </p:cNvPr>
          <p:cNvSpPr txBox="1"/>
          <p:nvPr/>
        </p:nvSpPr>
        <p:spPr>
          <a:xfrm>
            <a:off x="3497179" y="6122174"/>
            <a:ext cx="790875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i="1" dirty="0">
                <a:cs typeface="Calibri"/>
              </a:rPr>
              <a:t>Minimum</a:t>
            </a:r>
            <a:r>
              <a:rPr lang="en-US" dirty="0">
                <a:cs typeface="Calibri"/>
              </a:rPr>
              <a:t> of ~60+ miles of range provided with overnight charge at MUDs. </a:t>
            </a:r>
            <a:br>
              <a:rPr lang="en-US" dirty="0">
                <a:cs typeface="Calibri"/>
              </a:rPr>
            </a:br>
            <a:r>
              <a:rPr lang="en-US" dirty="0">
                <a:cs typeface="Calibri"/>
              </a:rPr>
              <a:t>Real-world charge will be higher due to power balancing. </a:t>
            </a:r>
            <a:endParaRPr lang="en-US" b="1" i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2770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A63D8-9776-DB4F-8DDD-5AADACB24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Multi-Family EVSE Retrofit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69D672-C28C-DB44-A06F-CDBE729E3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614E3-C4A9-CD4C-BADA-8679F9DB688A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A9A4E38-292C-9842-9782-D716DC62EE9E}"/>
              </a:ext>
            </a:extLst>
          </p:cNvPr>
          <p:cNvGrpSpPr/>
          <p:nvPr/>
        </p:nvGrpSpPr>
        <p:grpSpPr>
          <a:xfrm>
            <a:off x="7603960" y="1825436"/>
            <a:ext cx="4020246" cy="4001692"/>
            <a:chOff x="0" y="0"/>
            <a:chExt cx="3254375" cy="3232046"/>
          </a:xfrm>
        </p:grpSpPr>
        <p:pic>
          <p:nvPicPr>
            <p:cNvPr id="16" name="Picture 15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B84E895C-31B6-0C4F-BB8D-DED3A072BE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0528" t="3043"/>
            <a:stretch/>
          </p:blipFill>
          <p:spPr bwMode="auto">
            <a:xfrm>
              <a:off x="0" y="297711"/>
              <a:ext cx="3254375" cy="293433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7" name="Text Box 2">
              <a:extLst>
                <a:ext uri="{FF2B5EF4-FFF2-40B4-BE49-F238E27FC236}">
                  <a16:creationId xmlns:a16="http://schemas.microsoft.com/office/drawing/2014/main" id="{9DBCAF93-0B52-CB46-B413-4AF12027DDE5}"/>
                </a:ext>
              </a:extLst>
            </p:cNvPr>
            <p:cNvSpPr txBox="1"/>
            <p:nvPr/>
          </p:nvSpPr>
          <p:spPr>
            <a:xfrm>
              <a:off x="574158" y="0"/>
              <a:ext cx="2263775" cy="29718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i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San Mateo Apartments</a:t>
              </a:r>
              <a:endParaRPr lang="en-US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99530DA9-B1F8-A04A-9910-DCB5428616A0}"/>
              </a:ext>
            </a:extLst>
          </p:cNvPr>
          <p:cNvSpPr/>
          <p:nvPr/>
        </p:nvSpPr>
        <p:spPr>
          <a:xfrm>
            <a:off x="368241" y="1400603"/>
            <a:ext cx="707529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70AD47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Background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2000" dirty="0">
                <a:solidFill>
                  <a:srgbClr val="0077C8"/>
                </a:solidFill>
                <a:latin typeface="Arial" panose="020B0604020202020204" pitchFamily="34" charset="0"/>
              </a:rPr>
              <a:t>17-unit apartment building in San Mateo County, built in 1975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2000" dirty="0">
                <a:solidFill>
                  <a:srgbClr val="0077C8"/>
                </a:solidFill>
                <a:latin typeface="Arial" panose="020B0604020202020204" pitchFamily="34" charset="0"/>
              </a:rPr>
              <a:t>Not enough power in main panel to support Level 2 charging for all residents at full power (40 amps each)</a:t>
            </a:r>
          </a:p>
          <a:p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70AD4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Project Details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2000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Original request: 2 Level 2 dual-port stations (4 ports total) </a:t>
            </a:r>
            <a:endParaRPr lang="en-US" sz="2000" dirty="0">
              <a:solidFill>
                <a:schemeClr val="accent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2000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Accepted project: 1 Level 2 dual-port station with power management and 15 Level 1 outlets (17 ports total)</a:t>
            </a:r>
            <a:endParaRPr lang="en-US" sz="2000" dirty="0">
              <a:solidFill>
                <a:schemeClr val="accent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20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Provides charging to all residents </a:t>
            </a:r>
            <a:endParaRPr lang="en-US" sz="2000" dirty="0">
              <a:solidFill>
                <a:schemeClr val="accent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2000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 port cost: $5,300 (total cost estimate: $90,600)</a:t>
            </a:r>
            <a:endParaRPr lang="en-US" sz="2000" dirty="0">
              <a:solidFill>
                <a:schemeClr val="accent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2000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Installing 17 Level 2 ports </a:t>
            </a:r>
            <a:r>
              <a:rPr lang="en-US" sz="2000" u="sng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would have cost at least $250,000+</a:t>
            </a:r>
            <a:r>
              <a:rPr lang="en-US" sz="2000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(average $14,750+/port) and more if a new PG&amp;E transformer was required</a:t>
            </a:r>
            <a:endParaRPr lang="en-US" sz="2000" dirty="0">
              <a:solidFill>
                <a:schemeClr val="accent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749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E413A-70EF-EC4C-B4A7-38AE138FD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Issues with </a:t>
            </a:r>
            <a:r>
              <a:rPr lang="en-US" dirty="0" err="1">
                <a:latin typeface="Arial"/>
                <a:cs typeface="Arial"/>
              </a:rPr>
              <a:t>CALGreen</a:t>
            </a:r>
            <a:r>
              <a:rPr lang="en-US" dirty="0">
                <a:latin typeface="Arial"/>
                <a:cs typeface="Arial"/>
              </a:rPr>
              <a:t> Residential Approach 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9F63FF-4025-624C-A5ED-76F92938D0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8700" y="1609595"/>
            <a:ext cx="6984824" cy="4567369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en-US" dirty="0">
                <a:latin typeface="Arial"/>
                <a:cs typeface="Arial"/>
              </a:rPr>
              <a:t>Overinvests electrical infrastructure </a:t>
            </a:r>
          </a:p>
          <a:p>
            <a:pPr lvl="1"/>
            <a:r>
              <a:rPr lang="en-US" dirty="0">
                <a:latin typeface="Arial"/>
                <a:cs typeface="Arial"/>
              </a:rPr>
              <a:t>Most capacity is unutilized</a:t>
            </a:r>
            <a:endParaRPr lang="en-US" dirty="0">
              <a:cs typeface="Arial"/>
            </a:endParaRPr>
          </a:p>
          <a:p>
            <a:pPr marL="514350" indent="-514350">
              <a:buAutoNum type="arabicPeriod"/>
            </a:pPr>
            <a:r>
              <a:rPr lang="en-US" dirty="0">
                <a:latin typeface="Arial"/>
                <a:cs typeface="Arial"/>
              </a:rPr>
              <a:t>Doesn't address critical cost barriers</a:t>
            </a:r>
          </a:p>
          <a:p>
            <a:pPr lvl="1"/>
            <a:r>
              <a:rPr lang="en-US" dirty="0">
                <a:latin typeface="Arial"/>
                <a:cs typeface="Arial"/>
              </a:rPr>
              <a:t>High cost model</a:t>
            </a:r>
            <a:endParaRPr lang="en-US" dirty="0">
              <a:cs typeface="Arial"/>
            </a:endParaRPr>
          </a:p>
          <a:p>
            <a:pPr marL="514350" indent="-514350">
              <a:buAutoNum type="arabicPeriod"/>
            </a:pPr>
            <a:r>
              <a:rPr lang="en-US" dirty="0">
                <a:latin typeface="Arial"/>
                <a:cs typeface="Arial"/>
              </a:rPr>
              <a:t>Restricts EV adoption</a:t>
            </a:r>
          </a:p>
          <a:p>
            <a:pPr lvl="1"/>
            <a:r>
              <a:rPr lang="en-US" dirty="0">
                <a:latin typeface="Arial"/>
                <a:cs typeface="Arial"/>
              </a:rPr>
              <a:t>Very limited </a:t>
            </a:r>
            <a:r>
              <a:rPr lang="en-US">
                <a:latin typeface="Arial"/>
                <a:cs typeface="Arial"/>
              </a:rPr>
              <a:t>access (most </a:t>
            </a:r>
            <a:r>
              <a:rPr lang="en-US" dirty="0">
                <a:latin typeface="Arial"/>
                <a:cs typeface="Arial"/>
              </a:rPr>
              <a:t>parking is assigned)</a:t>
            </a:r>
            <a:endParaRPr lang="en-US" dirty="0"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en-US" dirty="0">
                <a:latin typeface="Arial"/>
                <a:cs typeface="Arial"/>
              </a:rPr>
              <a:t>Codifies inequities</a:t>
            </a:r>
          </a:p>
          <a:p>
            <a:pPr lvl="1"/>
            <a:r>
              <a:rPr lang="en-US" dirty="0">
                <a:latin typeface="Arial"/>
                <a:cs typeface="Arial"/>
              </a:rPr>
              <a:t>Extremely high subsequent costs ($25-50k?)</a:t>
            </a:r>
          </a:p>
          <a:p>
            <a:pPr marL="514350" indent="-514350">
              <a:buAutoNum type="arabicPeriod"/>
            </a:pPr>
            <a:r>
              <a:rPr lang="en-US" dirty="0">
                <a:latin typeface="Arial"/>
                <a:cs typeface="Arial"/>
              </a:rPr>
              <a:t>Ignores fed/state/local momentum for power management </a:t>
            </a:r>
          </a:p>
          <a:p>
            <a:pPr lvl="1"/>
            <a:r>
              <a:rPr lang="en-US" dirty="0">
                <a:latin typeface="Arial"/>
                <a:cs typeface="Arial"/>
              </a:rPr>
              <a:t>NEC code, CPUC VGI, local reach codes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754243-A97A-7E48-90C4-43076E592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614E3-C4A9-CD4C-BADA-8679F9DB688A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FCB57C-2CF9-4819-8F45-DC674B9192F0}"/>
              </a:ext>
            </a:extLst>
          </p:cNvPr>
          <p:cNvSpPr txBox="1"/>
          <p:nvPr/>
        </p:nvSpPr>
        <p:spPr>
          <a:xfrm>
            <a:off x="724845" y="2247675"/>
            <a:ext cx="369203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i="1" dirty="0">
                <a:solidFill>
                  <a:srgbClr val="0077C8"/>
                </a:solidFill>
                <a:latin typeface="Arial"/>
                <a:ea typeface="+mj-ea"/>
                <a:cs typeface="Arial"/>
              </a:rPr>
              <a:t>20% get everything</a:t>
            </a:r>
          </a:p>
          <a:p>
            <a:pPr algn="ctr"/>
            <a:endParaRPr lang="en-US" sz="3200" i="1" dirty="0">
              <a:solidFill>
                <a:srgbClr val="0077C8"/>
              </a:solidFill>
              <a:latin typeface="Arial"/>
              <a:ea typeface="+mj-ea"/>
              <a:cs typeface="Arial"/>
            </a:endParaRPr>
          </a:p>
          <a:p>
            <a:pPr algn="ctr"/>
            <a:r>
              <a:rPr lang="en-US" sz="3200" i="1" dirty="0">
                <a:solidFill>
                  <a:srgbClr val="0077C8"/>
                </a:solidFill>
                <a:latin typeface="Arial"/>
                <a:ea typeface="+mj-ea"/>
                <a:cs typeface="Arial"/>
              </a:rPr>
              <a:t>80% get nothing</a:t>
            </a:r>
          </a:p>
        </p:txBody>
      </p:sp>
    </p:spTree>
    <p:extLst>
      <p:ext uri="{BB962C8B-B14F-4D97-AF65-F5344CB8AC3E}">
        <p14:creationId xmlns:p14="http://schemas.microsoft.com/office/powerpoint/2010/main" val="4023277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PCE 2020-1">
      <a:dk1>
        <a:srgbClr val="53565A"/>
      </a:dk1>
      <a:lt1>
        <a:sysClr val="window" lastClr="FFFFFF"/>
      </a:lt1>
      <a:dk2>
        <a:srgbClr val="53565A"/>
      </a:dk2>
      <a:lt2>
        <a:srgbClr val="A7A8A9"/>
      </a:lt2>
      <a:accent1>
        <a:srgbClr val="0077C8"/>
      </a:accent1>
      <a:accent2>
        <a:srgbClr val="6BA539"/>
      </a:accent2>
      <a:accent3>
        <a:srgbClr val="3A5DAE"/>
      </a:accent3>
      <a:accent4>
        <a:srgbClr val="00A9E0"/>
      </a:accent4>
      <a:accent5>
        <a:srgbClr val="A9C23F"/>
      </a:accent5>
      <a:accent6>
        <a:srgbClr val="FC4C02"/>
      </a:accent6>
      <a:hlink>
        <a:srgbClr val="0070C0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1000</TotalTime>
  <Words>1020</Words>
  <Application>Microsoft Macintosh PowerPoint</Application>
  <PresentationFormat>Widescreen</PresentationFormat>
  <Paragraphs>138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Century Gothic</vt:lpstr>
      <vt:lpstr>Courier New</vt:lpstr>
      <vt:lpstr>Symbol</vt:lpstr>
      <vt:lpstr>Office Theme</vt:lpstr>
      <vt:lpstr>Cost Containment Strategies to Scale Charging Access</vt:lpstr>
      <vt:lpstr>Peninsula Clean Energy</vt:lpstr>
      <vt:lpstr>Challenges with EV Charging</vt:lpstr>
      <vt:lpstr>Charging Levels </vt:lpstr>
      <vt:lpstr>Model for Ubiquitous Access</vt:lpstr>
      <vt:lpstr>What are Advanced Load Mgmt Systems?</vt:lpstr>
      <vt:lpstr>Circuit Sharing Example</vt:lpstr>
      <vt:lpstr>Multi-Family EVSE Retrofit Example</vt:lpstr>
      <vt:lpstr>Issues with CALGreen Residential Approach </vt:lpstr>
      <vt:lpstr>Local Reach Code Adoption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Phillip Kobernick</dc:creator>
  <cp:lastModifiedBy>Phillip Kobernick</cp:lastModifiedBy>
  <cp:revision>419</cp:revision>
  <dcterms:created xsi:type="dcterms:W3CDTF">2020-12-08T17:52:53Z</dcterms:created>
  <dcterms:modified xsi:type="dcterms:W3CDTF">2021-06-18T18:31:41Z</dcterms:modified>
</cp:coreProperties>
</file>